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>
              <a:outerShdw blurRad="57150" dist="19050" dir="5400000" algn="ctr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" h="25400"/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Engage Employees</c:v>
                </c:pt>
                <c:pt idx="1">
                  <c:v>Culture Evolves</c:v>
                </c:pt>
                <c:pt idx="2">
                  <c:v>Word Spreads</c:v>
                </c:pt>
                <c:pt idx="3">
                  <c:v>PR Thrives</c:v>
                </c:pt>
                <c:pt idx="4">
                  <c:v>Loyalty is Secured</c:v>
                </c:pt>
                <c:pt idx="5">
                  <c:v>Productivity Rises</c:v>
                </c:pt>
                <c:pt idx="6">
                  <c:v>Creativity Rises</c:v>
                </c:pt>
                <c:pt idx="7">
                  <c:v>Community Strengthened</c:v>
                </c:pt>
                <c:pt idx="8">
                  <c:v>Gain Customers</c:v>
                </c:pt>
                <c:pt idx="9">
                  <c:v>Sales/Profits Increase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  <c:pt idx="7">
                  <c:v>18</c:v>
                </c:pt>
                <c:pt idx="8">
                  <c:v>20</c:v>
                </c:pt>
                <c:pt idx="9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9947392"/>
        <c:axId val="269947784"/>
      </c:barChart>
      <c:catAx>
        <c:axId val="26994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947784"/>
        <c:crosses val="autoZero"/>
        <c:auto val="1"/>
        <c:lblAlgn val="ctr"/>
        <c:lblOffset val="100"/>
        <c:noMultiLvlLbl val="0"/>
      </c:catAx>
      <c:valAx>
        <c:axId val="269947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994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87BEC-2445-4CCD-A88C-2EBA0E5AB136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78DCC6-94DF-46B4-BC9B-1309B0413F72}">
      <dgm:prSet phldrT="[Text]"/>
      <dgm:spPr/>
      <dgm:t>
        <a:bodyPr/>
        <a:lstStyle/>
        <a:p>
          <a:r>
            <a:rPr lang="en-US" dirty="0" smtClean="0"/>
            <a:t>Well-Being</a:t>
          </a:r>
          <a:endParaRPr lang="en-US" dirty="0"/>
        </a:p>
      </dgm:t>
    </dgm:pt>
    <dgm:pt modelId="{421127B7-4287-466C-A208-135F114DCE89}" type="parTrans" cxnId="{56B53A48-8AAD-47AD-8DF7-83F4FC517983}">
      <dgm:prSet/>
      <dgm:spPr/>
      <dgm:t>
        <a:bodyPr/>
        <a:lstStyle/>
        <a:p>
          <a:endParaRPr lang="en-US"/>
        </a:p>
      </dgm:t>
    </dgm:pt>
    <dgm:pt modelId="{FA1D0C44-3709-4CA0-9673-8BCEA060AD78}" type="sibTrans" cxnId="{56B53A48-8AAD-47AD-8DF7-83F4FC517983}">
      <dgm:prSet/>
      <dgm:spPr/>
      <dgm:t>
        <a:bodyPr/>
        <a:lstStyle/>
        <a:p>
          <a:endParaRPr lang="en-US"/>
        </a:p>
      </dgm:t>
    </dgm:pt>
    <dgm:pt modelId="{C2EB4AB7-3194-41F8-B1AD-F7D02FCD7768}">
      <dgm:prSet phldrT="[Text]"/>
      <dgm:spPr/>
      <dgm:t>
        <a:bodyPr/>
        <a:lstStyle/>
        <a:p>
          <a:r>
            <a:rPr lang="en-US" dirty="0" smtClean="0"/>
            <a:t>Career</a:t>
          </a:r>
          <a:endParaRPr lang="en-US" dirty="0"/>
        </a:p>
      </dgm:t>
    </dgm:pt>
    <dgm:pt modelId="{A83A68AC-D9E7-4454-94FD-9691FE8F7039}" type="parTrans" cxnId="{5A5C0836-A9B5-4525-8A79-C53A5FF16850}">
      <dgm:prSet/>
      <dgm:spPr/>
      <dgm:t>
        <a:bodyPr/>
        <a:lstStyle/>
        <a:p>
          <a:endParaRPr lang="en-US"/>
        </a:p>
      </dgm:t>
    </dgm:pt>
    <dgm:pt modelId="{B5941F99-B7F3-4982-B995-773909A2410E}" type="sibTrans" cxnId="{5A5C0836-A9B5-4525-8A79-C53A5FF16850}">
      <dgm:prSet/>
      <dgm:spPr/>
      <dgm:t>
        <a:bodyPr/>
        <a:lstStyle/>
        <a:p>
          <a:endParaRPr lang="en-US"/>
        </a:p>
      </dgm:t>
    </dgm:pt>
    <dgm:pt modelId="{2224EF43-D6C9-41AF-8672-107EF896C845}">
      <dgm:prSet phldrT="[Text]"/>
      <dgm:spPr/>
      <dgm:t>
        <a:bodyPr/>
        <a:lstStyle/>
        <a:p>
          <a:r>
            <a:rPr lang="en-US" dirty="0" smtClean="0"/>
            <a:t>Social</a:t>
          </a:r>
          <a:endParaRPr lang="en-US" dirty="0"/>
        </a:p>
      </dgm:t>
    </dgm:pt>
    <dgm:pt modelId="{483854F0-4ECB-4BB6-A3E3-60FDEC959D37}" type="parTrans" cxnId="{2DA6BA32-1A00-4944-86A1-C3BB9EEDA279}">
      <dgm:prSet/>
      <dgm:spPr/>
      <dgm:t>
        <a:bodyPr/>
        <a:lstStyle/>
        <a:p>
          <a:endParaRPr lang="en-US"/>
        </a:p>
      </dgm:t>
    </dgm:pt>
    <dgm:pt modelId="{F517D901-663D-4693-BF89-5FE4A8128554}" type="sibTrans" cxnId="{2DA6BA32-1A00-4944-86A1-C3BB9EEDA279}">
      <dgm:prSet/>
      <dgm:spPr/>
      <dgm:t>
        <a:bodyPr/>
        <a:lstStyle/>
        <a:p>
          <a:endParaRPr lang="en-US"/>
        </a:p>
      </dgm:t>
    </dgm:pt>
    <dgm:pt modelId="{2462980A-4556-411D-BEB7-90BFDA4286AA}">
      <dgm:prSet/>
      <dgm:spPr/>
      <dgm:t>
        <a:bodyPr/>
        <a:lstStyle/>
        <a:p>
          <a:r>
            <a:rPr lang="en-US" dirty="0" smtClean="0"/>
            <a:t>Financial</a:t>
          </a:r>
          <a:endParaRPr lang="en-US" dirty="0"/>
        </a:p>
      </dgm:t>
    </dgm:pt>
    <dgm:pt modelId="{C6E16808-76DC-4A65-8A91-052BD9FDEC62}" type="parTrans" cxnId="{46E345D8-67E6-446E-9DB8-434EB08881EF}">
      <dgm:prSet/>
      <dgm:spPr/>
      <dgm:t>
        <a:bodyPr/>
        <a:lstStyle/>
        <a:p>
          <a:endParaRPr lang="en-US"/>
        </a:p>
      </dgm:t>
    </dgm:pt>
    <dgm:pt modelId="{C2FC5957-5663-468C-A846-4AF1523A1AC8}" type="sibTrans" cxnId="{46E345D8-67E6-446E-9DB8-434EB08881EF}">
      <dgm:prSet/>
      <dgm:spPr/>
      <dgm:t>
        <a:bodyPr/>
        <a:lstStyle/>
        <a:p>
          <a:endParaRPr lang="en-US"/>
        </a:p>
      </dgm:t>
    </dgm:pt>
    <dgm:pt modelId="{2341AFBC-4499-4F07-B8E0-14C4B47DD8C0}">
      <dgm:prSet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ED85F099-6564-4DFC-B8EA-DB8841F69C2F}" type="parTrans" cxnId="{5A11D5C4-E330-4222-B9A8-A30BDB45AA45}">
      <dgm:prSet/>
      <dgm:spPr/>
      <dgm:t>
        <a:bodyPr/>
        <a:lstStyle/>
        <a:p>
          <a:endParaRPr lang="en-US"/>
        </a:p>
      </dgm:t>
    </dgm:pt>
    <dgm:pt modelId="{A2475418-FB3A-403F-8799-06347B3D724D}" type="sibTrans" cxnId="{5A11D5C4-E330-4222-B9A8-A30BDB45AA45}">
      <dgm:prSet/>
      <dgm:spPr/>
      <dgm:t>
        <a:bodyPr/>
        <a:lstStyle/>
        <a:p>
          <a:endParaRPr lang="en-US"/>
        </a:p>
      </dgm:t>
    </dgm:pt>
    <dgm:pt modelId="{35C0A1BF-9CC6-41F5-BF7B-FE959D9662F9}">
      <dgm:prSet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69245363-2019-40B5-9ABF-36BCFC98FFD6}" type="parTrans" cxnId="{645D5D4D-6268-4D6F-B58A-0BF827018EFB}">
      <dgm:prSet/>
      <dgm:spPr/>
      <dgm:t>
        <a:bodyPr/>
        <a:lstStyle/>
        <a:p>
          <a:endParaRPr lang="en-US"/>
        </a:p>
      </dgm:t>
    </dgm:pt>
    <dgm:pt modelId="{E548E8D0-3F05-41EB-9645-A5A0CACEF14F}" type="sibTrans" cxnId="{645D5D4D-6268-4D6F-B58A-0BF827018EFB}">
      <dgm:prSet/>
      <dgm:spPr/>
      <dgm:t>
        <a:bodyPr/>
        <a:lstStyle/>
        <a:p>
          <a:endParaRPr lang="en-US"/>
        </a:p>
      </dgm:t>
    </dgm:pt>
    <dgm:pt modelId="{F8ACC199-E462-47BE-9A49-ED7653B5C3F9}" type="pres">
      <dgm:prSet presAssocID="{3C587BEC-2445-4CCD-A88C-2EBA0E5AB1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A6197-E90A-45D4-9CEF-FA8D01A473E3}" type="pres">
      <dgm:prSet presAssocID="{3C587BEC-2445-4CCD-A88C-2EBA0E5AB136}" presName="radial" presStyleCnt="0">
        <dgm:presLayoutVars>
          <dgm:animLvl val="ctr"/>
        </dgm:presLayoutVars>
      </dgm:prSet>
      <dgm:spPr/>
    </dgm:pt>
    <dgm:pt modelId="{4CCA970B-8FCB-4A45-95B0-4DBE4B879DD6}" type="pres">
      <dgm:prSet presAssocID="{A778DCC6-94DF-46B4-BC9B-1309B0413F72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85823DA1-BA73-489B-A1D3-427C0C606A5B}" type="pres">
      <dgm:prSet presAssocID="{C2EB4AB7-3194-41F8-B1AD-F7D02FCD7768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75347-344B-4CC4-BA59-7B6466D8B6B4}" type="pres">
      <dgm:prSet presAssocID="{2224EF43-D6C9-41AF-8672-107EF896C845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EF02D-63DC-4C51-B3B9-D1E71D069DB6}" type="pres">
      <dgm:prSet presAssocID="{2462980A-4556-411D-BEB7-90BFDA4286AA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5531A-A6DF-4377-85B1-6299081E86BD}" type="pres">
      <dgm:prSet presAssocID="{2341AFBC-4499-4F07-B8E0-14C4B47DD8C0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A0040-8C39-4EB7-B52D-95D571ED03C0}" type="pres">
      <dgm:prSet presAssocID="{35C0A1BF-9CC6-41F5-BF7B-FE959D9662F9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BEF8D9-785D-4B8D-B21E-52BBC18E0F30}" type="presOf" srcId="{2224EF43-D6C9-41AF-8672-107EF896C845}" destId="{CE975347-344B-4CC4-BA59-7B6466D8B6B4}" srcOrd="0" destOrd="0" presId="urn:microsoft.com/office/officeart/2005/8/layout/radial3"/>
    <dgm:cxn modelId="{4AF50060-C57A-418F-B8A9-1F8B64EB446A}" type="presOf" srcId="{C2EB4AB7-3194-41F8-B1AD-F7D02FCD7768}" destId="{85823DA1-BA73-489B-A1D3-427C0C606A5B}" srcOrd="0" destOrd="0" presId="urn:microsoft.com/office/officeart/2005/8/layout/radial3"/>
    <dgm:cxn modelId="{901D7F90-23BE-41BA-AC35-D6904CC3B19A}" type="presOf" srcId="{A778DCC6-94DF-46B4-BC9B-1309B0413F72}" destId="{4CCA970B-8FCB-4A45-95B0-4DBE4B879DD6}" srcOrd="0" destOrd="0" presId="urn:microsoft.com/office/officeart/2005/8/layout/radial3"/>
    <dgm:cxn modelId="{5A11D5C4-E330-4222-B9A8-A30BDB45AA45}" srcId="{A778DCC6-94DF-46B4-BC9B-1309B0413F72}" destId="{2341AFBC-4499-4F07-B8E0-14C4B47DD8C0}" srcOrd="3" destOrd="0" parTransId="{ED85F099-6564-4DFC-B8EA-DB8841F69C2F}" sibTransId="{A2475418-FB3A-403F-8799-06347B3D724D}"/>
    <dgm:cxn modelId="{645D5D4D-6268-4D6F-B58A-0BF827018EFB}" srcId="{A778DCC6-94DF-46B4-BC9B-1309B0413F72}" destId="{35C0A1BF-9CC6-41F5-BF7B-FE959D9662F9}" srcOrd="4" destOrd="0" parTransId="{69245363-2019-40B5-9ABF-36BCFC98FFD6}" sibTransId="{E548E8D0-3F05-41EB-9645-A5A0CACEF14F}"/>
    <dgm:cxn modelId="{2DA6BA32-1A00-4944-86A1-C3BB9EEDA279}" srcId="{A778DCC6-94DF-46B4-BC9B-1309B0413F72}" destId="{2224EF43-D6C9-41AF-8672-107EF896C845}" srcOrd="1" destOrd="0" parTransId="{483854F0-4ECB-4BB6-A3E3-60FDEC959D37}" sibTransId="{F517D901-663D-4693-BF89-5FE4A8128554}"/>
    <dgm:cxn modelId="{33BBF5DC-0E60-455C-8BD9-18A4FEFEC300}" type="presOf" srcId="{2341AFBC-4499-4F07-B8E0-14C4B47DD8C0}" destId="{BD65531A-A6DF-4377-85B1-6299081E86BD}" srcOrd="0" destOrd="0" presId="urn:microsoft.com/office/officeart/2005/8/layout/radial3"/>
    <dgm:cxn modelId="{75E2FFB6-4373-463E-89CF-4A1BA6B2EB03}" type="presOf" srcId="{2462980A-4556-411D-BEB7-90BFDA4286AA}" destId="{5B4EF02D-63DC-4C51-B3B9-D1E71D069DB6}" srcOrd="0" destOrd="0" presId="urn:microsoft.com/office/officeart/2005/8/layout/radial3"/>
    <dgm:cxn modelId="{5A5C0836-A9B5-4525-8A79-C53A5FF16850}" srcId="{A778DCC6-94DF-46B4-BC9B-1309B0413F72}" destId="{C2EB4AB7-3194-41F8-B1AD-F7D02FCD7768}" srcOrd="0" destOrd="0" parTransId="{A83A68AC-D9E7-4454-94FD-9691FE8F7039}" sibTransId="{B5941F99-B7F3-4982-B995-773909A2410E}"/>
    <dgm:cxn modelId="{2F91C6B4-63D9-48F6-9305-46148395802E}" type="presOf" srcId="{35C0A1BF-9CC6-41F5-BF7B-FE959D9662F9}" destId="{4D5A0040-8C39-4EB7-B52D-95D571ED03C0}" srcOrd="0" destOrd="0" presId="urn:microsoft.com/office/officeart/2005/8/layout/radial3"/>
    <dgm:cxn modelId="{CAB16F2E-6DBB-4495-8E4F-D381DEE230C3}" type="presOf" srcId="{3C587BEC-2445-4CCD-A88C-2EBA0E5AB136}" destId="{F8ACC199-E462-47BE-9A49-ED7653B5C3F9}" srcOrd="0" destOrd="0" presId="urn:microsoft.com/office/officeart/2005/8/layout/radial3"/>
    <dgm:cxn modelId="{56B53A48-8AAD-47AD-8DF7-83F4FC517983}" srcId="{3C587BEC-2445-4CCD-A88C-2EBA0E5AB136}" destId="{A778DCC6-94DF-46B4-BC9B-1309B0413F72}" srcOrd="0" destOrd="0" parTransId="{421127B7-4287-466C-A208-135F114DCE89}" sibTransId="{FA1D0C44-3709-4CA0-9673-8BCEA060AD78}"/>
    <dgm:cxn modelId="{46E345D8-67E6-446E-9DB8-434EB08881EF}" srcId="{A778DCC6-94DF-46B4-BC9B-1309B0413F72}" destId="{2462980A-4556-411D-BEB7-90BFDA4286AA}" srcOrd="2" destOrd="0" parTransId="{C6E16808-76DC-4A65-8A91-052BD9FDEC62}" sibTransId="{C2FC5957-5663-468C-A846-4AF1523A1AC8}"/>
    <dgm:cxn modelId="{3C7CC856-10A5-4498-B97D-6E36AAACC038}" type="presParOf" srcId="{F8ACC199-E462-47BE-9A49-ED7653B5C3F9}" destId="{132A6197-E90A-45D4-9CEF-FA8D01A473E3}" srcOrd="0" destOrd="0" presId="urn:microsoft.com/office/officeart/2005/8/layout/radial3"/>
    <dgm:cxn modelId="{04539E14-9B9B-429F-A5F6-D17B83D342D1}" type="presParOf" srcId="{132A6197-E90A-45D4-9CEF-FA8D01A473E3}" destId="{4CCA970B-8FCB-4A45-95B0-4DBE4B879DD6}" srcOrd="0" destOrd="0" presId="urn:microsoft.com/office/officeart/2005/8/layout/radial3"/>
    <dgm:cxn modelId="{1C61069C-4FC0-432E-BAFB-EC931834A6B0}" type="presParOf" srcId="{132A6197-E90A-45D4-9CEF-FA8D01A473E3}" destId="{85823DA1-BA73-489B-A1D3-427C0C606A5B}" srcOrd="1" destOrd="0" presId="urn:microsoft.com/office/officeart/2005/8/layout/radial3"/>
    <dgm:cxn modelId="{5CC0F75F-ABA9-4176-A76E-0027D1882E10}" type="presParOf" srcId="{132A6197-E90A-45D4-9CEF-FA8D01A473E3}" destId="{CE975347-344B-4CC4-BA59-7B6466D8B6B4}" srcOrd="2" destOrd="0" presId="urn:microsoft.com/office/officeart/2005/8/layout/radial3"/>
    <dgm:cxn modelId="{052F9F3F-3A28-430C-8B7F-A5F224C456D4}" type="presParOf" srcId="{132A6197-E90A-45D4-9CEF-FA8D01A473E3}" destId="{5B4EF02D-63DC-4C51-B3B9-D1E71D069DB6}" srcOrd="3" destOrd="0" presId="urn:microsoft.com/office/officeart/2005/8/layout/radial3"/>
    <dgm:cxn modelId="{3E4885AA-70AA-4980-9BA5-19706F259754}" type="presParOf" srcId="{132A6197-E90A-45D4-9CEF-FA8D01A473E3}" destId="{BD65531A-A6DF-4377-85B1-6299081E86BD}" srcOrd="4" destOrd="0" presId="urn:microsoft.com/office/officeart/2005/8/layout/radial3"/>
    <dgm:cxn modelId="{B0CCC167-7FA9-41D9-9524-459061371D75}" type="presParOf" srcId="{132A6197-E90A-45D4-9CEF-FA8D01A473E3}" destId="{4D5A0040-8C39-4EB7-B52D-95D571ED03C0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019EC-2C29-473C-B1A7-4FD9FA915797}" type="doc">
      <dgm:prSet loTypeId="urn:microsoft.com/office/officeart/2008/layout/AlternatingHexagons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F1C18F4-8A39-41A5-8DA2-8745FBCF3B0E}">
      <dgm:prSet phldrT="[Text]"/>
      <dgm:spPr/>
      <dgm:t>
        <a:bodyPr/>
        <a:lstStyle/>
        <a:p>
          <a:r>
            <a:rPr lang="en-US" dirty="0" smtClean="0"/>
            <a:t>Worksite Norms</a:t>
          </a:r>
          <a:endParaRPr lang="en-US" dirty="0"/>
        </a:p>
      </dgm:t>
    </dgm:pt>
    <dgm:pt modelId="{E9449763-E387-44F3-B606-DF88070CBB3A}" type="parTrans" cxnId="{D4CD08B1-F85F-41DB-8314-4E83C85EBEFD}">
      <dgm:prSet/>
      <dgm:spPr/>
      <dgm:t>
        <a:bodyPr/>
        <a:lstStyle/>
        <a:p>
          <a:endParaRPr lang="en-US"/>
        </a:p>
      </dgm:t>
    </dgm:pt>
    <dgm:pt modelId="{DD72E984-1B7D-49B8-A357-A80138837CF8}" type="sibTrans" cxnId="{D4CD08B1-F85F-41DB-8314-4E83C85EBEFD}">
      <dgm:prSet custT="1"/>
      <dgm:spPr/>
      <dgm:t>
        <a:bodyPr/>
        <a:lstStyle/>
        <a:p>
          <a:r>
            <a:rPr lang="en-US" sz="1400" dirty="0" smtClean="0"/>
            <a:t>Support of Co-Workers</a:t>
          </a:r>
          <a:endParaRPr lang="en-US" sz="1400" dirty="0"/>
        </a:p>
      </dgm:t>
    </dgm:pt>
    <dgm:pt modelId="{126547F8-285E-4A0B-806A-EBA1E77AA8B1}">
      <dgm:prSet phldrT="[Text]" custT="1"/>
      <dgm:spPr/>
      <dgm:t>
        <a:bodyPr/>
        <a:lstStyle/>
        <a:p>
          <a:r>
            <a:rPr lang="en-US" sz="1600" dirty="0" smtClean="0"/>
            <a:t>Policies</a:t>
          </a:r>
          <a:endParaRPr lang="en-US" sz="1500" dirty="0"/>
        </a:p>
      </dgm:t>
    </dgm:pt>
    <dgm:pt modelId="{5A8B259B-CC42-4441-A39F-11F1F33B7D24}" type="parTrans" cxnId="{1DB01EC3-10BB-46D5-833E-5FFC80E6AFD7}">
      <dgm:prSet/>
      <dgm:spPr/>
      <dgm:t>
        <a:bodyPr/>
        <a:lstStyle/>
        <a:p>
          <a:endParaRPr lang="en-US"/>
        </a:p>
      </dgm:t>
    </dgm:pt>
    <dgm:pt modelId="{90593E83-11CA-4A37-AC3D-CE3053017EEB}" type="sibTrans" cxnId="{1DB01EC3-10BB-46D5-833E-5FFC80E6AFD7}">
      <dgm:prSet custT="1"/>
      <dgm:spPr/>
      <dgm:t>
        <a:bodyPr/>
        <a:lstStyle/>
        <a:p>
          <a:r>
            <a:rPr lang="en-US" sz="1400" dirty="0" smtClean="0"/>
            <a:t>Benefits &amp; Programs</a:t>
          </a:r>
          <a:endParaRPr lang="en-US" sz="1400" dirty="0"/>
        </a:p>
      </dgm:t>
    </dgm:pt>
    <dgm:pt modelId="{B115D655-B823-48FF-9663-5EFE63079C85}">
      <dgm:prSet phldrT="[Text]"/>
      <dgm:spPr/>
      <dgm:t>
        <a:bodyPr/>
        <a:lstStyle/>
        <a:p>
          <a:r>
            <a:rPr lang="en-US" dirty="0" smtClean="0"/>
            <a:t>Systems</a:t>
          </a:r>
          <a:endParaRPr lang="en-US" dirty="0"/>
        </a:p>
      </dgm:t>
    </dgm:pt>
    <dgm:pt modelId="{8B5CCC8F-A6D2-475F-9BC5-061E0EBAE07A}" type="parTrans" cxnId="{4533AEC1-179D-4999-9653-5C90EA3EDA41}">
      <dgm:prSet/>
      <dgm:spPr/>
      <dgm:t>
        <a:bodyPr/>
        <a:lstStyle/>
        <a:p>
          <a:endParaRPr lang="en-US"/>
        </a:p>
      </dgm:t>
    </dgm:pt>
    <dgm:pt modelId="{87E6AC11-C6D1-418A-AE81-ADFFA2720EC6}" type="sibTrans" cxnId="{4533AEC1-179D-4999-9653-5C90EA3EDA41}">
      <dgm:prSet/>
      <dgm:spPr/>
      <dgm:t>
        <a:bodyPr/>
        <a:lstStyle/>
        <a:p>
          <a:endParaRPr lang="en-US"/>
        </a:p>
      </dgm:t>
    </dgm:pt>
    <dgm:pt modelId="{BC0E21FF-5176-4ED8-86E8-D04C850A5E98}">
      <dgm:prSet phldrT="[Text]"/>
      <dgm:spPr/>
      <dgm:t>
        <a:bodyPr/>
        <a:lstStyle/>
        <a:p>
          <a:r>
            <a:rPr lang="en-US" dirty="0" smtClean="0"/>
            <a:t>Light, Space, view of nature</a:t>
          </a:r>
          <a:endParaRPr lang="en-US" dirty="0"/>
        </a:p>
      </dgm:t>
    </dgm:pt>
    <dgm:pt modelId="{7BE743EB-A433-473B-8BB1-F01C150447C5}" type="parTrans" cxnId="{6CBD88AF-12BC-4709-A9B6-C0E9550D9528}">
      <dgm:prSet/>
      <dgm:spPr/>
      <dgm:t>
        <a:bodyPr/>
        <a:lstStyle/>
        <a:p>
          <a:endParaRPr lang="en-US"/>
        </a:p>
      </dgm:t>
    </dgm:pt>
    <dgm:pt modelId="{8F2B9C4A-79E2-4E4B-A505-C0BAD4AD2D1E}" type="sibTrans" cxnId="{6CBD88AF-12BC-4709-A9B6-C0E9550D9528}">
      <dgm:prSet/>
      <dgm:spPr/>
      <dgm:t>
        <a:bodyPr/>
        <a:lstStyle/>
        <a:p>
          <a:r>
            <a:rPr lang="en-US" dirty="0" smtClean="0"/>
            <a:t>Alternative Work Stations</a:t>
          </a:r>
          <a:endParaRPr lang="en-US" dirty="0"/>
        </a:p>
      </dgm:t>
    </dgm:pt>
    <dgm:pt modelId="{A4FF20F7-26A6-40AE-B464-B518636F753A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E258AE10-D1D0-48F3-B833-CE36788821B5}" type="parTrans" cxnId="{C030C6F2-0DE3-47D2-A518-E2B99BA7530F}">
      <dgm:prSet/>
      <dgm:spPr/>
      <dgm:t>
        <a:bodyPr/>
        <a:lstStyle/>
        <a:p>
          <a:endParaRPr lang="en-US"/>
        </a:p>
      </dgm:t>
    </dgm:pt>
    <dgm:pt modelId="{FBA838B5-2F93-4A7C-A6A8-4E24FB005EB8}" type="sibTrans" cxnId="{C030C6F2-0DE3-47D2-A518-E2B99BA7530F}">
      <dgm:prSet/>
      <dgm:spPr/>
      <dgm:t>
        <a:bodyPr/>
        <a:lstStyle/>
        <a:p>
          <a:endParaRPr lang="en-US"/>
        </a:p>
      </dgm:t>
    </dgm:pt>
    <dgm:pt modelId="{DF8EEA5D-E0D9-4D81-A51E-F77E5C1D71C8}">
      <dgm:prSet phldrT="[Text]"/>
      <dgm:spPr/>
      <dgm:t>
        <a:bodyPr/>
        <a:lstStyle/>
        <a:p>
          <a:r>
            <a:rPr lang="en-US" dirty="0" smtClean="0"/>
            <a:t>Company Culture</a:t>
          </a:r>
          <a:endParaRPr lang="en-US" dirty="0"/>
        </a:p>
      </dgm:t>
    </dgm:pt>
    <dgm:pt modelId="{E29141DB-323F-4D97-8129-9060A096D680}" type="parTrans" cxnId="{045CA457-5B18-460D-A764-8467C94B6137}">
      <dgm:prSet/>
      <dgm:spPr/>
      <dgm:t>
        <a:bodyPr/>
        <a:lstStyle/>
        <a:p>
          <a:endParaRPr lang="en-US"/>
        </a:p>
      </dgm:t>
    </dgm:pt>
    <dgm:pt modelId="{AF5F8FCC-53B1-493A-953B-3E50B9DE0131}" type="sibTrans" cxnId="{045CA457-5B18-460D-A764-8467C94B6137}">
      <dgm:prSet/>
      <dgm:spPr/>
      <dgm:t>
        <a:bodyPr/>
        <a:lstStyle/>
        <a:p>
          <a:endParaRPr lang="en-US"/>
        </a:p>
      </dgm:t>
    </dgm:pt>
    <dgm:pt modelId="{AA7A333E-B74C-45A9-BE37-F9664B0A0D5F}">
      <dgm:prSet phldrT="[Text]" custT="1"/>
      <dgm:spPr/>
      <dgm:t>
        <a:bodyPr/>
        <a:lstStyle/>
        <a:p>
          <a:r>
            <a:rPr lang="en-US" sz="1100" dirty="0" smtClean="0"/>
            <a:t>Past Experiences</a:t>
          </a:r>
          <a:endParaRPr lang="en-US" sz="1100" dirty="0"/>
        </a:p>
      </dgm:t>
    </dgm:pt>
    <dgm:pt modelId="{AB775214-232D-4C9B-A8E4-AE0E703D4532}" type="parTrans" cxnId="{F8E85F1B-12B5-406A-94D6-CE8B3A179CA8}">
      <dgm:prSet/>
      <dgm:spPr/>
      <dgm:t>
        <a:bodyPr/>
        <a:lstStyle/>
        <a:p>
          <a:endParaRPr lang="en-US"/>
        </a:p>
      </dgm:t>
    </dgm:pt>
    <dgm:pt modelId="{691558F0-C03C-48CB-A1C8-D81B49A3303C}" type="sibTrans" cxnId="{F8E85F1B-12B5-406A-94D6-CE8B3A179CA8}">
      <dgm:prSet custT="1"/>
      <dgm:spPr/>
      <dgm:t>
        <a:bodyPr/>
        <a:lstStyle/>
        <a:p>
          <a:r>
            <a:rPr lang="en-US" sz="1800" dirty="0" smtClean="0"/>
            <a:t>Locus of Control</a:t>
          </a:r>
          <a:endParaRPr lang="en-US" sz="1800" dirty="0"/>
        </a:p>
      </dgm:t>
    </dgm:pt>
    <dgm:pt modelId="{D12DE327-7A72-4442-BDB0-44C463FE4D91}">
      <dgm:prSet phldrT="[Text]"/>
      <dgm:spPr/>
      <dgm:t>
        <a:bodyPr/>
        <a:lstStyle/>
        <a:p>
          <a:r>
            <a:rPr lang="en-US" dirty="0" smtClean="0"/>
            <a:t>Head Space</a:t>
          </a:r>
          <a:endParaRPr lang="en-US" dirty="0"/>
        </a:p>
      </dgm:t>
    </dgm:pt>
    <dgm:pt modelId="{45D30821-6823-408C-B6F2-D26E651B3670}" type="parTrans" cxnId="{9AF78AA7-E664-4154-9C7E-F469B1A39772}">
      <dgm:prSet/>
      <dgm:spPr/>
      <dgm:t>
        <a:bodyPr/>
        <a:lstStyle/>
        <a:p>
          <a:endParaRPr lang="en-US"/>
        </a:p>
      </dgm:t>
    </dgm:pt>
    <dgm:pt modelId="{F673FCB7-11C2-4663-96B5-150554F87682}" type="sibTrans" cxnId="{9AF78AA7-E664-4154-9C7E-F469B1A39772}">
      <dgm:prSet/>
      <dgm:spPr/>
      <dgm:t>
        <a:bodyPr/>
        <a:lstStyle/>
        <a:p>
          <a:endParaRPr lang="en-US"/>
        </a:p>
      </dgm:t>
    </dgm:pt>
    <dgm:pt modelId="{C0526C12-9097-4CCA-B8F3-A97A3BE7BC7D}" type="pres">
      <dgm:prSet presAssocID="{20F019EC-2C29-473C-B1A7-4FD9FA91579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67DBCC-6A87-4674-8208-A786506CBEDC}" type="pres">
      <dgm:prSet presAssocID="{0F1C18F4-8A39-41A5-8DA2-8745FBCF3B0E}" presName="composite" presStyleCnt="0"/>
      <dgm:spPr/>
    </dgm:pt>
    <dgm:pt modelId="{8E2F4D47-7D3A-4E07-A5CC-03D8705B3D2E}" type="pres">
      <dgm:prSet presAssocID="{0F1C18F4-8A39-41A5-8DA2-8745FBCF3B0E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56C6A-6008-4008-903C-C986933062D6}" type="pres">
      <dgm:prSet presAssocID="{0F1C18F4-8A39-41A5-8DA2-8745FBCF3B0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5213D-9307-4E73-A41F-9433D101D55A}" type="pres">
      <dgm:prSet presAssocID="{0F1C18F4-8A39-41A5-8DA2-8745FBCF3B0E}" presName="BalanceSpacing" presStyleCnt="0"/>
      <dgm:spPr/>
    </dgm:pt>
    <dgm:pt modelId="{1D4227E7-8CD6-4B3D-8378-60AA4ED0BF7A}" type="pres">
      <dgm:prSet presAssocID="{0F1C18F4-8A39-41A5-8DA2-8745FBCF3B0E}" presName="BalanceSpacing1" presStyleCnt="0"/>
      <dgm:spPr/>
    </dgm:pt>
    <dgm:pt modelId="{6B096B5A-8205-4D12-BA9C-1931F10928E2}" type="pres">
      <dgm:prSet presAssocID="{DD72E984-1B7D-49B8-A357-A80138837CF8}" presName="Accent1Text" presStyleLbl="node1" presStyleIdx="1" presStyleCnt="8"/>
      <dgm:spPr/>
      <dgm:t>
        <a:bodyPr/>
        <a:lstStyle/>
        <a:p>
          <a:endParaRPr lang="en-US"/>
        </a:p>
      </dgm:t>
    </dgm:pt>
    <dgm:pt modelId="{7C79DE31-345A-44AB-B9E5-FD15EF4EF876}" type="pres">
      <dgm:prSet presAssocID="{DD72E984-1B7D-49B8-A357-A80138837CF8}" presName="spaceBetweenRectangles" presStyleCnt="0"/>
      <dgm:spPr/>
    </dgm:pt>
    <dgm:pt modelId="{717D73A6-B04F-4C3F-9820-D8DACEA6CAF4}" type="pres">
      <dgm:prSet presAssocID="{126547F8-285E-4A0B-806A-EBA1E77AA8B1}" presName="composite" presStyleCnt="0"/>
      <dgm:spPr/>
    </dgm:pt>
    <dgm:pt modelId="{D2027220-2538-4C0F-92B0-A5A30A7FD35D}" type="pres">
      <dgm:prSet presAssocID="{126547F8-285E-4A0B-806A-EBA1E77AA8B1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A7E1C-763B-4473-B33F-5EB879AD76C7}" type="pres">
      <dgm:prSet presAssocID="{126547F8-285E-4A0B-806A-EBA1E77AA8B1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112BE-1286-4EB4-AFEA-849B7D2A33C0}" type="pres">
      <dgm:prSet presAssocID="{126547F8-285E-4A0B-806A-EBA1E77AA8B1}" presName="BalanceSpacing" presStyleCnt="0"/>
      <dgm:spPr/>
    </dgm:pt>
    <dgm:pt modelId="{48FD2198-A866-4D51-BB28-0D40D7E80502}" type="pres">
      <dgm:prSet presAssocID="{126547F8-285E-4A0B-806A-EBA1E77AA8B1}" presName="BalanceSpacing1" presStyleCnt="0"/>
      <dgm:spPr/>
    </dgm:pt>
    <dgm:pt modelId="{FDE68BE9-6B6A-4682-AF12-22C2E4CD2730}" type="pres">
      <dgm:prSet presAssocID="{90593E83-11CA-4A37-AC3D-CE3053017EEB}" presName="Accent1Text" presStyleLbl="node1" presStyleIdx="3" presStyleCnt="8"/>
      <dgm:spPr/>
      <dgm:t>
        <a:bodyPr/>
        <a:lstStyle/>
        <a:p>
          <a:endParaRPr lang="en-US"/>
        </a:p>
      </dgm:t>
    </dgm:pt>
    <dgm:pt modelId="{4966A4FA-3890-4C0C-AC63-7CE25C764914}" type="pres">
      <dgm:prSet presAssocID="{90593E83-11CA-4A37-AC3D-CE3053017EEB}" presName="spaceBetweenRectangles" presStyleCnt="0"/>
      <dgm:spPr/>
    </dgm:pt>
    <dgm:pt modelId="{890B9EAE-6715-4F01-973C-EB4104F69150}" type="pres">
      <dgm:prSet presAssocID="{BC0E21FF-5176-4ED8-86E8-D04C850A5E98}" presName="composite" presStyleCnt="0"/>
      <dgm:spPr/>
    </dgm:pt>
    <dgm:pt modelId="{14259E1B-0A7A-485A-8FF2-85A7C03EF563}" type="pres">
      <dgm:prSet presAssocID="{BC0E21FF-5176-4ED8-86E8-D04C850A5E9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9C753-BE30-4294-B456-B85528FF4726}" type="pres">
      <dgm:prSet presAssocID="{BC0E21FF-5176-4ED8-86E8-D04C850A5E9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1BC35-456E-4473-B81F-02F8B8D6BDAE}" type="pres">
      <dgm:prSet presAssocID="{BC0E21FF-5176-4ED8-86E8-D04C850A5E98}" presName="BalanceSpacing" presStyleCnt="0"/>
      <dgm:spPr/>
    </dgm:pt>
    <dgm:pt modelId="{B2183432-C580-40E4-BC87-6A4AF0180E54}" type="pres">
      <dgm:prSet presAssocID="{BC0E21FF-5176-4ED8-86E8-D04C850A5E98}" presName="BalanceSpacing1" presStyleCnt="0"/>
      <dgm:spPr/>
    </dgm:pt>
    <dgm:pt modelId="{684C5948-C045-476A-B9AD-CF0BE1344079}" type="pres">
      <dgm:prSet presAssocID="{8F2B9C4A-79E2-4E4B-A505-C0BAD4AD2D1E}" presName="Accent1Text" presStyleLbl="node1" presStyleIdx="5" presStyleCnt="8"/>
      <dgm:spPr/>
      <dgm:t>
        <a:bodyPr/>
        <a:lstStyle/>
        <a:p>
          <a:endParaRPr lang="en-US"/>
        </a:p>
      </dgm:t>
    </dgm:pt>
    <dgm:pt modelId="{3A7D488D-FF43-4346-9117-BBC0CE36C7A3}" type="pres">
      <dgm:prSet presAssocID="{8F2B9C4A-79E2-4E4B-A505-C0BAD4AD2D1E}" presName="spaceBetweenRectangles" presStyleCnt="0"/>
      <dgm:spPr/>
    </dgm:pt>
    <dgm:pt modelId="{385997CC-30EB-4FE1-92D0-49F828820CE4}" type="pres">
      <dgm:prSet presAssocID="{AA7A333E-B74C-45A9-BE37-F9664B0A0D5F}" presName="composite" presStyleCnt="0"/>
      <dgm:spPr/>
    </dgm:pt>
    <dgm:pt modelId="{829AED0D-00C0-410C-AA25-148993F49FA4}" type="pres">
      <dgm:prSet presAssocID="{AA7A333E-B74C-45A9-BE37-F9664B0A0D5F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85BBA-C27E-4B04-84F5-F23D9C05E498}" type="pres">
      <dgm:prSet presAssocID="{AA7A333E-B74C-45A9-BE37-F9664B0A0D5F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59815-5E38-4F1F-9F58-FED0DF9790B4}" type="pres">
      <dgm:prSet presAssocID="{AA7A333E-B74C-45A9-BE37-F9664B0A0D5F}" presName="BalanceSpacing" presStyleCnt="0"/>
      <dgm:spPr/>
    </dgm:pt>
    <dgm:pt modelId="{B6A0332E-F796-4423-82AE-9B136150CB67}" type="pres">
      <dgm:prSet presAssocID="{AA7A333E-B74C-45A9-BE37-F9664B0A0D5F}" presName="BalanceSpacing1" presStyleCnt="0"/>
      <dgm:spPr/>
    </dgm:pt>
    <dgm:pt modelId="{DCBABE21-5C1F-4EA6-B2CB-E2184CE2B02D}" type="pres">
      <dgm:prSet presAssocID="{691558F0-C03C-48CB-A1C8-D81B49A3303C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C030C6F2-0DE3-47D2-A518-E2B99BA7530F}" srcId="{BC0E21FF-5176-4ED8-86E8-D04C850A5E98}" destId="{A4FF20F7-26A6-40AE-B464-B518636F753A}" srcOrd="0" destOrd="0" parTransId="{E258AE10-D1D0-48F3-B833-CE36788821B5}" sibTransId="{FBA838B5-2F93-4A7C-A6A8-4E24FB005EB8}"/>
    <dgm:cxn modelId="{2C446ACB-415F-4414-8940-E9AA5F9A85F8}" type="presOf" srcId="{DF8EEA5D-E0D9-4D81-A51E-F77E5C1D71C8}" destId="{5AB56C6A-6008-4008-903C-C986933062D6}" srcOrd="0" destOrd="0" presId="urn:microsoft.com/office/officeart/2008/layout/AlternatingHexagons"/>
    <dgm:cxn modelId="{538888CC-9439-433B-ADB2-25B9AAF5E665}" type="presOf" srcId="{20F019EC-2C29-473C-B1A7-4FD9FA915797}" destId="{C0526C12-9097-4CCA-B8F3-A97A3BE7BC7D}" srcOrd="0" destOrd="0" presId="urn:microsoft.com/office/officeart/2008/layout/AlternatingHexagons"/>
    <dgm:cxn modelId="{4533AEC1-179D-4999-9653-5C90EA3EDA41}" srcId="{126547F8-285E-4A0B-806A-EBA1E77AA8B1}" destId="{B115D655-B823-48FF-9663-5EFE63079C85}" srcOrd="0" destOrd="0" parTransId="{8B5CCC8F-A6D2-475F-9BC5-061E0EBAE07A}" sibTransId="{87E6AC11-C6D1-418A-AE81-ADFFA2720EC6}"/>
    <dgm:cxn modelId="{354A9CE4-7CB6-485F-B725-8EDFB5DA877D}" type="presOf" srcId="{A4FF20F7-26A6-40AE-B464-B518636F753A}" destId="{7179C753-BE30-4294-B456-B85528FF4726}" srcOrd="0" destOrd="0" presId="urn:microsoft.com/office/officeart/2008/layout/AlternatingHexagons"/>
    <dgm:cxn modelId="{11E53EE4-B64F-4D09-BC75-6FF682B67B21}" type="presOf" srcId="{90593E83-11CA-4A37-AC3D-CE3053017EEB}" destId="{FDE68BE9-6B6A-4682-AF12-22C2E4CD2730}" srcOrd="0" destOrd="0" presId="urn:microsoft.com/office/officeart/2008/layout/AlternatingHexagons"/>
    <dgm:cxn modelId="{045CA457-5B18-460D-A764-8467C94B6137}" srcId="{0F1C18F4-8A39-41A5-8DA2-8745FBCF3B0E}" destId="{DF8EEA5D-E0D9-4D81-A51E-F77E5C1D71C8}" srcOrd="0" destOrd="0" parTransId="{E29141DB-323F-4D97-8129-9060A096D680}" sibTransId="{AF5F8FCC-53B1-493A-953B-3E50B9DE0131}"/>
    <dgm:cxn modelId="{D8290C6C-9153-48DF-A480-2E73464CBC27}" type="presOf" srcId="{8F2B9C4A-79E2-4E4B-A505-C0BAD4AD2D1E}" destId="{684C5948-C045-476A-B9AD-CF0BE1344079}" srcOrd="0" destOrd="0" presId="urn:microsoft.com/office/officeart/2008/layout/AlternatingHexagons"/>
    <dgm:cxn modelId="{D4CD08B1-F85F-41DB-8314-4E83C85EBEFD}" srcId="{20F019EC-2C29-473C-B1A7-4FD9FA915797}" destId="{0F1C18F4-8A39-41A5-8DA2-8745FBCF3B0E}" srcOrd="0" destOrd="0" parTransId="{E9449763-E387-44F3-B606-DF88070CBB3A}" sibTransId="{DD72E984-1B7D-49B8-A357-A80138837CF8}"/>
    <dgm:cxn modelId="{F8E85F1B-12B5-406A-94D6-CE8B3A179CA8}" srcId="{20F019EC-2C29-473C-B1A7-4FD9FA915797}" destId="{AA7A333E-B74C-45A9-BE37-F9664B0A0D5F}" srcOrd="3" destOrd="0" parTransId="{AB775214-232D-4C9B-A8E4-AE0E703D4532}" sibTransId="{691558F0-C03C-48CB-A1C8-D81B49A3303C}"/>
    <dgm:cxn modelId="{BC301252-A176-4F1A-8494-37ED4564B741}" type="presOf" srcId="{B115D655-B823-48FF-9663-5EFE63079C85}" destId="{06FA7E1C-763B-4473-B33F-5EB879AD76C7}" srcOrd="0" destOrd="0" presId="urn:microsoft.com/office/officeart/2008/layout/AlternatingHexagons"/>
    <dgm:cxn modelId="{6CBD88AF-12BC-4709-A9B6-C0E9550D9528}" srcId="{20F019EC-2C29-473C-B1A7-4FD9FA915797}" destId="{BC0E21FF-5176-4ED8-86E8-D04C850A5E98}" srcOrd="2" destOrd="0" parTransId="{7BE743EB-A433-473B-8BB1-F01C150447C5}" sibTransId="{8F2B9C4A-79E2-4E4B-A505-C0BAD4AD2D1E}"/>
    <dgm:cxn modelId="{89EB74EE-F70C-4F50-BFCC-9FB0E73C40EE}" type="presOf" srcId="{0F1C18F4-8A39-41A5-8DA2-8745FBCF3B0E}" destId="{8E2F4D47-7D3A-4E07-A5CC-03D8705B3D2E}" srcOrd="0" destOrd="0" presId="urn:microsoft.com/office/officeart/2008/layout/AlternatingHexagons"/>
    <dgm:cxn modelId="{85694ECA-3AB5-4CB2-8C60-A222B178952D}" type="presOf" srcId="{DD72E984-1B7D-49B8-A357-A80138837CF8}" destId="{6B096B5A-8205-4D12-BA9C-1931F10928E2}" srcOrd="0" destOrd="0" presId="urn:microsoft.com/office/officeart/2008/layout/AlternatingHexagons"/>
    <dgm:cxn modelId="{0FE10F26-29F9-4ACB-9B2B-35CDF28E1FEF}" type="presOf" srcId="{126547F8-285E-4A0B-806A-EBA1E77AA8B1}" destId="{D2027220-2538-4C0F-92B0-A5A30A7FD35D}" srcOrd="0" destOrd="0" presId="urn:microsoft.com/office/officeart/2008/layout/AlternatingHexagons"/>
    <dgm:cxn modelId="{E3CBC18C-C31B-4A8C-8271-0D565834826B}" type="presOf" srcId="{BC0E21FF-5176-4ED8-86E8-D04C850A5E98}" destId="{14259E1B-0A7A-485A-8FF2-85A7C03EF563}" srcOrd="0" destOrd="0" presId="urn:microsoft.com/office/officeart/2008/layout/AlternatingHexagons"/>
    <dgm:cxn modelId="{2A908100-788D-4471-922C-A420CF6B5B6B}" type="presOf" srcId="{AA7A333E-B74C-45A9-BE37-F9664B0A0D5F}" destId="{829AED0D-00C0-410C-AA25-148993F49FA4}" srcOrd="0" destOrd="0" presId="urn:microsoft.com/office/officeart/2008/layout/AlternatingHexagons"/>
    <dgm:cxn modelId="{AC749162-9BBB-4216-8D74-D1CE69815F47}" type="presOf" srcId="{D12DE327-7A72-4442-BDB0-44C463FE4D91}" destId="{7B185BBA-C27E-4B04-84F5-F23D9C05E498}" srcOrd="0" destOrd="0" presId="urn:microsoft.com/office/officeart/2008/layout/AlternatingHexagons"/>
    <dgm:cxn modelId="{9AF78AA7-E664-4154-9C7E-F469B1A39772}" srcId="{AA7A333E-B74C-45A9-BE37-F9664B0A0D5F}" destId="{D12DE327-7A72-4442-BDB0-44C463FE4D91}" srcOrd="0" destOrd="0" parTransId="{45D30821-6823-408C-B6F2-D26E651B3670}" sibTransId="{F673FCB7-11C2-4663-96B5-150554F87682}"/>
    <dgm:cxn modelId="{1DB01EC3-10BB-46D5-833E-5FFC80E6AFD7}" srcId="{20F019EC-2C29-473C-B1A7-4FD9FA915797}" destId="{126547F8-285E-4A0B-806A-EBA1E77AA8B1}" srcOrd="1" destOrd="0" parTransId="{5A8B259B-CC42-4441-A39F-11F1F33B7D24}" sibTransId="{90593E83-11CA-4A37-AC3D-CE3053017EEB}"/>
    <dgm:cxn modelId="{D4FCC88D-1E18-43B1-A03C-E3EC6E6886FF}" type="presOf" srcId="{691558F0-C03C-48CB-A1C8-D81B49A3303C}" destId="{DCBABE21-5C1F-4EA6-B2CB-E2184CE2B02D}" srcOrd="0" destOrd="0" presId="urn:microsoft.com/office/officeart/2008/layout/AlternatingHexagons"/>
    <dgm:cxn modelId="{AA95E0CF-B3EC-41C6-9561-8BAA792F6A07}" type="presParOf" srcId="{C0526C12-9097-4CCA-B8F3-A97A3BE7BC7D}" destId="{2367DBCC-6A87-4674-8208-A786506CBEDC}" srcOrd="0" destOrd="0" presId="urn:microsoft.com/office/officeart/2008/layout/AlternatingHexagons"/>
    <dgm:cxn modelId="{9B900278-026F-4F98-9AAC-7B0BD72CAB27}" type="presParOf" srcId="{2367DBCC-6A87-4674-8208-A786506CBEDC}" destId="{8E2F4D47-7D3A-4E07-A5CC-03D8705B3D2E}" srcOrd="0" destOrd="0" presId="urn:microsoft.com/office/officeart/2008/layout/AlternatingHexagons"/>
    <dgm:cxn modelId="{EE2EF4BE-514F-4065-9AC4-C1D4B880180C}" type="presParOf" srcId="{2367DBCC-6A87-4674-8208-A786506CBEDC}" destId="{5AB56C6A-6008-4008-903C-C986933062D6}" srcOrd="1" destOrd="0" presId="urn:microsoft.com/office/officeart/2008/layout/AlternatingHexagons"/>
    <dgm:cxn modelId="{FB46BE22-A54A-4D36-A863-6F5DC6B9BF02}" type="presParOf" srcId="{2367DBCC-6A87-4674-8208-A786506CBEDC}" destId="{BD95213D-9307-4E73-A41F-9433D101D55A}" srcOrd="2" destOrd="0" presId="urn:microsoft.com/office/officeart/2008/layout/AlternatingHexagons"/>
    <dgm:cxn modelId="{0E71E88E-1117-4B64-ABB5-12172D8680B7}" type="presParOf" srcId="{2367DBCC-6A87-4674-8208-A786506CBEDC}" destId="{1D4227E7-8CD6-4B3D-8378-60AA4ED0BF7A}" srcOrd="3" destOrd="0" presId="urn:microsoft.com/office/officeart/2008/layout/AlternatingHexagons"/>
    <dgm:cxn modelId="{231860AD-A96E-4CFC-861F-C08336E4A7F6}" type="presParOf" srcId="{2367DBCC-6A87-4674-8208-A786506CBEDC}" destId="{6B096B5A-8205-4D12-BA9C-1931F10928E2}" srcOrd="4" destOrd="0" presId="urn:microsoft.com/office/officeart/2008/layout/AlternatingHexagons"/>
    <dgm:cxn modelId="{D0072540-617D-4329-A29F-227BA2EB9538}" type="presParOf" srcId="{C0526C12-9097-4CCA-B8F3-A97A3BE7BC7D}" destId="{7C79DE31-345A-44AB-B9E5-FD15EF4EF876}" srcOrd="1" destOrd="0" presId="urn:microsoft.com/office/officeart/2008/layout/AlternatingHexagons"/>
    <dgm:cxn modelId="{A75EC845-5426-4F91-9279-0E0141184830}" type="presParOf" srcId="{C0526C12-9097-4CCA-B8F3-A97A3BE7BC7D}" destId="{717D73A6-B04F-4C3F-9820-D8DACEA6CAF4}" srcOrd="2" destOrd="0" presId="urn:microsoft.com/office/officeart/2008/layout/AlternatingHexagons"/>
    <dgm:cxn modelId="{17BE27EF-40DA-444C-B2FA-5BE993F18814}" type="presParOf" srcId="{717D73A6-B04F-4C3F-9820-D8DACEA6CAF4}" destId="{D2027220-2538-4C0F-92B0-A5A30A7FD35D}" srcOrd="0" destOrd="0" presId="urn:microsoft.com/office/officeart/2008/layout/AlternatingHexagons"/>
    <dgm:cxn modelId="{B9DF8085-C689-4AD0-B43C-EF1DB737214C}" type="presParOf" srcId="{717D73A6-B04F-4C3F-9820-D8DACEA6CAF4}" destId="{06FA7E1C-763B-4473-B33F-5EB879AD76C7}" srcOrd="1" destOrd="0" presId="urn:microsoft.com/office/officeart/2008/layout/AlternatingHexagons"/>
    <dgm:cxn modelId="{211FB7B4-4514-4FEE-9F73-D041E8B9C80F}" type="presParOf" srcId="{717D73A6-B04F-4C3F-9820-D8DACEA6CAF4}" destId="{D96112BE-1286-4EB4-AFEA-849B7D2A33C0}" srcOrd="2" destOrd="0" presId="urn:microsoft.com/office/officeart/2008/layout/AlternatingHexagons"/>
    <dgm:cxn modelId="{2171C551-56CA-4B1D-BEFB-48CC06A6E26E}" type="presParOf" srcId="{717D73A6-B04F-4C3F-9820-D8DACEA6CAF4}" destId="{48FD2198-A866-4D51-BB28-0D40D7E80502}" srcOrd="3" destOrd="0" presId="urn:microsoft.com/office/officeart/2008/layout/AlternatingHexagons"/>
    <dgm:cxn modelId="{4B4321CF-31DE-4CB4-A785-3E00BF75F884}" type="presParOf" srcId="{717D73A6-B04F-4C3F-9820-D8DACEA6CAF4}" destId="{FDE68BE9-6B6A-4682-AF12-22C2E4CD2730}" srcOrd="4" destOrd="0" presId="urn:microsoft.com/office/officeart/2008/layout/AlternatingHexagons"/>
    <dgm:cxn modelId="{2DD2DD6A-5AA8-4A90-B96F-3E109CF93681}" type="presParOf" srcId="{C0526C12-9097-4CCA-B8F3-A97A3BE7BC7D}" destId="{4966A4FA-3890-4C0C-AC63-7CE25C764914}" srcOrd="3" destOrd="0" presId="urn:microsoft.com/office/officeart/2008/layout/AlternatingHexagons"/>
    <dgm:cxn modelId="{62EE5EBE-07E8-4E0D-BE06-F2EA28C585C0}" type="presParOf" srcId="{C0526C12-9097-4CCA-B8F3-A97A3BE7BC7D}" destId="{890B9EAE-6715-4F01-973C-EB4104F69150}" srcOrd="4" destOrd="0" presId="urn:microsoft.com/office/officeart/2008/layout/AlternatingHexagons"/>
    <dgm:cxn modelId="{2C737761-5D61-4721-9F70-A888244ABA56}" type="presParOf" srcId="{890B9EAE-6715-4F01-973C-EB4104F69150}" destId="{14259E1B-0A7A-485A-8FF2-85A7C03EF563}" srcOrd="0" destOrd="0" presId="urn:microsoft.com/office/officeart/2008/layout/AlternatingHexagons"/>
    <dgm:cxn modelId="{B47A5FB4-E47E-465E-9188-74F6FEF8A38A}" type="presParOf" srcId="{890B9EAE-6715-4F01-973C-EB4104F69150}" destId="{7179C753-BE30-4294-B456-B85528FF4726}" srcOrd="1" destOrd="0" presId="urn:microsoft.com/office/officeart/2008/layout/AlternatingHexagons"/>
    <dgm:cxn modelId="{C54ED0D9-D79D-4547-8652-2C9A2147A811}" type="presParOf" srcId="{890B9EAE-6715-4F01-973C-EB4104F69150}" destId="{C081BC35-456E-4473-B81F-02F8B8D6BDAE}" srcOrd="2" destOrd="0" presId="urn:microsoft.com/office/officeart/2008/layout/AlternatingHexagons"/>
    <dgm:cxn modelId="{73C74326-8A15-4B92-A0FF-F5B24BD1707B}" type="presParOf" srcId="{890B9EAE-6715-4F01-973C-EB4104F69150}" destId="{B2183432-C580-40E4-BC87-6A4AF0180E54}" srcOrd="3" destOrd="0" presId="urn:microsoft.com/office/officeart/2008/layout/AlternatingHexagons"/>
    <dgm:cxn modelId="{ADB93160-951E-4630-993B-CEA00B62F208}" type="presParOf" srcId="{890B9EAE-6715-4F01-973C-EB4104F69150}" destId="{684C5948-C045-476A-B9AD-CF0BE1344079}" srcOrd="4" destOrd="0" presId="urn:microsoft.com/office/officeart/2008/layout/AlternatingHexagons"/>
    <dgm:cxn modelId="{A8334CA0-D832-4EDC-B2F2-3DF6A1DEE1E2}" type="presParOf" srcId="{C0526C12-9097-4CCA-B8F3-A97A3BE7BC7D}" destId="{3A7D488D-FF43-4346-9117-BBC0CE36C7A3}" srcOrd="5" destOrd="0" presId="urn:microsoft.com/office/officeart/2008/layout/AlternatingHexagons"/>
    <dgm:cxn modelId="{2981F833-21B8-4B6A-81AF-4F36D5AAAD4B}" type="presParOf" srcId="{C0526C12-9097-4CCA-B8F3-A97A3BE7BC7D}" destId="{385997CC-30EB-4FE1-92D0-49F828820CE4}" srcOrd="6" destOrd="0" presId="urn:microsoft.com/office/officeart/2008/layout/AlternatingHexagons"/>
    <dgm:cxn modelId="{77CD585B-AA61-419B-B3C7-F963D37DFF1D}" type="presParOf" srcId="{385997CC-30EB-4FE1-92D0-49F828820CE4}" destId="{829AED0D-00C0-410C-AA25-148993F49FA4}" srcOrd="0" destOrd="0" presId="urn:microsoft.com/office/officeart/2008/layout/AlternatingHexagons"/>
    <dgm:cxn modelId="{1A4DC196-4432-4582-B642-A51441CA042B}" type="presParOf" srcId="{385997CC-30EB-4FE1-92D0-49F828820CE4}" destId="{7B185BBA-C27E-4B04-84F5-F23D9C05E498}" srcOrd="1" destOrd="0" presId="urn:microsoft.com/office/officeart/2008/layout/AlternatingHexagons"/>
    <dgm:cxn modelId="{13253CE5-9FFC-45E1-BB87-5542DD9283A7}" type="presParOf" srcId="{385997CC-30EB-4FE1-92D0-49F828820CE4}" destId="{B8A59815-5E38-4F1F-9F58-FED0DF9790B4}" srcOrd="2" destOrd="0" presId="urn:microsoft.com/office/officeart/2008/layout/AlternatingHexagons"/>
    <dgm:cxn modelId="{3EDE1336-7E68-4F08-8D27-BA26DBA3A4DF}" type="presParOf" srcId="{385997CC-30EB-4FE1-92D0-49F828820CE4}" destId="{B6A0332E-F796-4423-82AE-9B136150CB67}" srcOrd="3" destOrd="0" presId="urn:microsoft.com/office/officeart/2008/layout/AlternatingHexagons"/>
    <dgm:cxn modelId="{90074F19-1616-4CE9-9D75-EA4F5A543663}" type="presParOf" srcId="{385997CC-30EB-4FE1-92D0-49F828820CE4}" destId="{DCBABE21-5C1F-4EA6-B2CB-E2184CE2B02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E15D0-E2C8-4F91-BDED-C75C1C3FEB58}" type="doc">
      <dgm:prSet loTypeId="urn:microsoft.com/office/officeart/2005/8/layout/default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B6A9CC-D41B-4F31-B942-27612421F6BB}">
      <dgm:prSet phldrT="[Text]"/>
      <dgm:spPr/>
      <dgm:t>
        <a:bodyPr/>
        <a:lstStyle/>
        <a:p>
          <a:r>
            <a:rPr lang="en-US" b="1" smtClean="0"/>
            <a:t>Habit Focused</a:t>
          </a:r>
          <a:endParaRPr lang="en-US" b="1" dirty="0"/>
        </a:p>
      </dgm:t>
    </dgm:pt>
    <dgm:pt modelId="{4DF2DCB7-5753-4784-BBDC-17261DE57D36}" type="parTrans" cxnId="{3B792557-D74E-4C77-B070-1733F3D30C3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7FD9B03-5CD4-4EED-8D75-672F2BD41702}" type="sibTrans" cxnId="{3B792557-D74E-4C77-B070-1733F3D30C3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2BA39FD-202B-4FC0-A347-58E4FE5F324A}">
      <dgm:prSet phldrT="[Text]"/>
      <dgm:spPr/>
      <dgm:t>
        <a:bodyPr/>
        <a:lstStyle/>
        <a:p>
          <a:r>
            <a:rPr lang="en-US" b="1" smtClean="0"/>
            <a:t>Holistic Approach</a:t>
          </a:r>
          <a:endParaRPr lang="en-US" b="1" dirty="0"/>
        </a:p>
      </dgm:t>
    </dgm:pt>
    <dgm:pt modelId="{AB42A3A0-B4E4-42F9-9DE8-C72265BE0479}" type="parTrans" cxnId="{3389D2B2-8AD0-4E77-80E5-E65F784EE00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D6B1097-BB21-43C3-AB48-7C4C59929195}" type="sibTrans" cxnId="{3389D2B2-8AD0-4E77-80E5-E65F784EE00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42D2954-7EFE-41F4-8FEA-366CC1E9D510}">
      <dgm:prSet phldrT="[Text]"/>
      <dgm:spPr/>
      <dgm:t>
        <a:bodyPr/>
        <a:lstStyle/>
        <a:p>
          <a:r>
            <a:rPr lang="en-US" b="1" smtClean="0"/>
            <a:t>Multidisciplinary &amp; Integrated</a:t>
          </a:r>
          <a:endParaRPr lang="en-US" b="1" dirty="0"/>
        </a:p>
      </dgm:t>
    </dgm:pt>
    <dgm:pt modelId="{264C4D59-D12C-482E-A451-DC39A114290B}" type="parTrans" cxnId="{2CFCB972-E5E0-4A1A-A683-03E364D007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680146E-7BD7-4DC7-99DF-FCBBD623192F}" type="sibTrans" cxnId="{2CFCB972-E5E0-4A1A-A683-03E364D007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029BD04-C1CE-4226-9F28-DEA3A8BAAA13}">
      <dgm:prSet phldrT="[Text]"/>
      <dgm:spPr/>
      <dgm:t>
        <a:bodyPr/>
        <a:lstStyle/>
        <a:p>
          <a:r>
            <a:rPr lang="en-US" b="1" smtClean="0"/>
            <a:t>High Tech, BYOD, Connected</a:t>
          </a:r>
          <a:endParaRPr lang="en-US" b="1" dirty="0"/>
        </a:p>
      </dgm:t>
    </dgm:pt>
    <dgm:pt modelId="{0570F00A-9C5D-4AB5-9FB1-F5B6CB2A094F}" type="parTrans" cxnId="{AD4A5A7A-5518-4211-A1A4-B6688C8E13A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69F17CA-041A-4AC2-9075-269475258879}" type="sibTrans" cxnId="{AD4A5A7A-5518-4211-A1A4-B6688C8E13A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F9BA66F-5F6C-4EA7-9D5B-10960B18FC07}">
      <dgm:prSet phldrT="[Text]"/>
      <dgm:spPr/>
      <dgm:t>
        <a:bodyPr/>
        <a:lstStyle/>
        <a:p>
          <a:r>
            <a:rPr lang="en-US" b="1" smtClean="0"/>
            <a:t>All About Me + Culture</a:t>
          </a:r>
          <a:endParaRPr lang="en-US" b="1" dirty="0"/>
        </a:p>
      </dgm:t>
    </dgm:pt>
    <dgm:pt modelId="{E4626E4F-3AA5-476B-A6D5-06DD88495BFC}" type="parTrans" cxnId="{D55914AE-326D-4E2D-95E4-8D9050CC5F1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FC26171-C585-4560-90B8-467359D7C3D1}" type="sibTrans" cxnId="{D55914AE-326D-4E2D-95E4-8D9050CC5F1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91DD37-8A55-476C-BC3B-E80926E69401}">
      <dgm:prSet phldrT="[Text]"/>
      <dgm:spPr/>
      <dgm:t>
        <a:bodyPr/>
        <a:lstStyle/>
        <a:p>
          <a:r>
            <a:rPr lang="en-US" b="1" smtClean="0"/>
            <a:t>Productivity &amp; Performance Focused</a:t>
          </a:r>
          <a:endParaRPr lang="en-US" b="1" dirty="0"/>
        </a:p>
      </dgm:t>
    </dgm:pt>
    <dgm:pt modelId="{C24F2304-5AC1-43E9-AAAC-1CE656456479}" type="parTrans" cxnId="{DC0B48A2-401E-4459-BAD5-3DE87A486AE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4BBEB37-4385-445F-8BB7-79A0BFF66D0C}" type="sibTrans" cxnId="{DC0B48A2-401E-4459-BAD5-3DE87A486AE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FDB23EA-75AA-46C1-8D45-99E355F894B8}">
      <dgm:prSet phldrT="[Text]"/>
      <dgm:spPr/>
      <dgm:t>
        <a:bodyPr/>
        <a:lstStyle/>
        <a:p>
          <a:r>
            <a:rPr lang="en-US" b="1" smtClean="0"/>
            <a:t>Business Strategy</a:t>
          </a:r>
          <a:endParaRPr lang="en-US" b="1" dirty="0"/>
        </a:p>
      </dgm:t>
    </dgm:pt>
    <dgm:pt modelId="{919FC680-16AC-4E49-A8CE-46D2036003E7}" type="parTrans" cxnId="{CCC732C6-B5FD-4A13-85A2-EB74D99951F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806C7BD-D27B-4788-99C2-C9582A670FBA}" type="sibTrans" cxnId="{CCC732C6-B5FD-4A13-85A2-EB74D99951F8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DD3BD0C-3C9C-4520-AAF4-D7DB2F979BA3}">
      <dgm:prSet phldrT="[Text]"/>
      <dgm:spPr/>
      <dgm:t>
        <a:bodyPr/>
        <a:lstStyle/>
        <a:p>
          <a:r>
            <a:rPr lang="en-US" b="1" smtClean="0"/>
            <a:t>Meaningful Outcomes</a:t>
          </a:r>
          <a:endParaRPr lang="en-US" b="1" dirty="0"/>
        </a:p>
      </dgm:t>
    </dgm:pt>
    <dgm:pt modelId="{04CDA5E8-9AE8-4BA2-9227-961777180526}" type="parTrans" cxnId="{9FF3D931-1492-4909-A389-B77CD06264A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BD4E35D-11D5-4074-A2F2-8465EFB4A292}" type="sibTrans" cxnId="{9FF3D931-1492-4909-A389-B77CD06264A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328FD81-28AA-4506-83FD-72E631F8D9A6}">
      <dgm:prSet phldrT="[Text]"/>
      <dgm:spPr/>
      <dgm:t>
        <a:bodyPr/>
        <a:lstStyle/>
        <a:p>
          <a:r>
            <a:rPr lang="en-US" b="1" smtClean="0"/>
            <a:t>Gamification</a:t>
          </a:r>
          <a:endParaRPr lang="en-US" b="1" dirty="0"/>
        </a:p>
      </dgm:t>
    </dgm:pt>
    <dgm:pt modelId="{6C048056-6541-4F65-B73B-DE0602AF8082}" type="parTrans" cxnId="{A1B5FCD0-9041-400A-AD2C-EF8E9DF4173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E2E2C63-2C12-45C9-81E8-2C99BF0DFEE3}" type="sibTrans" cxnId="{A1B5FCD0-9041-400A-AD2C-EF8E9DF4173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D0F3703-4C84-4E2D-B3BB-28464D1534D3}">
      <dgm:prSet phldrT="[Text]"/>
      <dgm:spPr/>
      <dgm:t>
        <a:bodyPr/>
        <a:lstStyle/>
        <a:p>
          <a:r>
            <a:rPr lang="en-US" b="1" dirty="0" smtClean="0"/>
            <a:t>Low-Tech Connectivity</a:t>
          </a:r>
          <a:endParaRPr lang="en-US" b="1" dirty="0"/>
        </a:p>
      </dgm:t>
    </dgm:pt>
    <dgm:pt modelId="{6F68570B-F942-48B4-84E5-B2731D362CFF}" type="parTrans" cxnId="{99F05FB5-2E97-4965-9FA7-DC8FFF494E3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B82F860-715E-405E-88D3-B374BA366F5E}" type="sibTrans" cxnId="{99F05FB5-2E97-4965-9FA7-DC8FFF494E3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B2FE5A3-2FD4-493A-A98B-6C2AEA3782D6}" type="pres">
      <dgm:prSet presAssocID="{035E15D0-E2C8-4F91-BDED-C75C1C3FEB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DE2EE9-D59B-4ED4-A4D2-D6442C0E96AB}" type="pres">
      <dgm:prSet presAssocID="{73B6A9CC-D41B-4F31-B942-27612421F6B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802DF-98D9-4E77-9AB0-115478640EE2}" type="pres">
      <dgm:prSet presAssocID="{E7FD9B03-5CD4-4EED-8D75-672F2BD41702}" presName="sibTrans" presStyleCnt="0"/>
      <dgm:spPr/>
    </dgm:pt>
    <dgm:pt modelId="{A758F3F5-F616-4BD9-A5AC-38FC1559DF62}" type="pres">
      <dgm:prSet presAssocID="{62BA39FD-202B-4FC0-A347-58E4FE5F324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ECBDA-B07B-4EBC-94FA-18B1B49F67A4}" type="pres">
      <dgm:prSet presAssocID="{ED6B1097-BB21-43C3-AB48-7C4C59929195}" presName="sibTrans" presStyleCnt="0"/>
      <dgm:spPr/>
    </dgm:pt>
    <dgm:pt modelId="{A3C02E20-FE7E-4105-BC09-F73B6114D0C4}" type="pres">
      <dgm:prSet presAssocID="{B42D2954-7EFE-41F4-8FEA-366CC1E9D51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DF693-9410-4392-9475-9887AE2C48AB}" type="pres">
      <dgm:prSet presAssocID="{C680146E-7BD7-4DC7-99DF-FCBBD623192F}" presName="sibTrans" presStyleCnt="0"/>
      <dgm:spPr/>
    </dgm:pt>
    <dgm:pt modelId="{40F4E1DB-43E6-443F-A31F-22EFE0529F35}" type="pres">
      <dgm:prSet presAssocID="{5029BD04-C1CE-4226-9F28-DEA3A8BAAA1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D89C4-3629-44EB-8201-A6E13D6118E6}" type="pres">
      <dgm:prSet presAssocID="{B69F17CA-041A-4AC2-9075-269475258879}" presName="sibTrans" presStyleCnt="0"/>
      <dgm:spPr/>
    </dgm:pt>
    <dgm:pt modelId="{78799331-7E64-4153-8AFA-D59B5B05A7A3}" type="pres">
      <dgm:prSet presAssocID="{EF9BA66F-5F6C-4EA7-9D5B-10960B18FC07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22252-9055-425C-9A3C-0FF9B9810733}" type="pres">
      <dgm:prSet presAssocID="{2FC26171-C585-4560-90B8-467359D7C3D1}" presName="sibTrans" presStyleCnt="0"/>
      <dgm:spPr/>
    </dgm:pt>
    <dgm:pt modelId="{EFAAFB2B-588E-4AD4-967D-C7A382EB6E7D}" type="pres">
      <dgm:prSet presAssocID="{9091DD37-8A55-476C-BC3B-E80926E6940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794D3-8690-44D9-9C54-DBD0DEA20980}" type="pres">
      <dgm:prSet presAssocID="{34BBEB37-4385-445F-8BB7-79A0BFF66D0C}" presName="sibTrans" presStyleCnt="0"/>
      <dgm:spPr/>
    </dgm:pt>
    <dgm:pt modelId="{A00CF0CD-B213-47F0-9E45-643FC5C792F9}" type="pres">
      <dgm:prSet presAssocID="{2FDB23EA-75AA-46C1-8D45-99E355F894B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44454-ED4F-484B-92DA-E0FAF3D5A97B}" type="pres">
      <dgm:prSet presAssocID="{3806C7BD-D27B-4788-99C2-C9582A670FBA}" presName="sibTrans" presStyleCnt="0"/>
      <dgm:spPr/>
    </dgm:pt>
    <dgm:pt modelId="{50FB2425-E8F9-4A82-86D8-B4A0B112C5F1}" type="pres">
      <dgm:prSet presAssocID="{0DD3BD0C-3C9C-4520-AAF4-D7DB2F979BA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46A0E-ADA7-427B-8A8A-5CCB83EC14BC}" type="pres">
      <dgm:prSet presAssocID="{4BD4E35D-11D5-4074-A2F2-8465EFB4A292}" presName="sibTrans" presStyleCnt="0"/>
      <dgm:spPr/>
    </dgm:pt>
    <dgm:pt modelId="{FFB558EE-09BB-440E-966D-7303B26B97BD}" type="pres">
      <dgm:prSet presAssocID="{5328FD81-28AA-4506-83FD-72E631F8D9A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DB25C-2CAB-4A90-97AC-E843EE6F6382}" type="pres">
      <dgm:prSet presAssocID="{DE2E2C63-2C12-45C9-81E8-2C99BF0DFEE3}" presName="sibTrans" presStyleCnt="0"/>
      <dgm:spPr/>
    </dgm:pt>
    <dgm:pt modelId="{D03F4BE3-0142-4F57-8F29-C5964A90C20B}" type="pres">
      <dgm:prSet presAssocID="{1D0F3703-4C84-4E2D-B3BB-28464D1534D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6092B-99E1-4C84-87E5-0EC5706D45D5}" type="presOf" srcId="{1D0F3703-4C84-4E2D-B3BB-28464D1534D3}" destId="{D03F4BE3-0142-4F57-8F29-C5964A90C20B}" srcOrd="0" destOrd="0" presId="urn:microsoft.com/office/officeart/2005/8/layout/default"/>
    <dgm:cxn modelId="{D55914AE-326D-4E2D-95E4-8D9050CC5F1F}" srcId="{035E15D0-E2C8-4F91-BDED-C75C1C3FEB58}" destId="{EF9BA66F-5F6C-4EA7-9D5B-10960B18FC07}" srcOrd="4" destOrd="0" parTransId="{E4626E4F-3AA5-476B-A6D5-06DD88495BFC}" sibTransId="{2FC26171-C585-4560-90B8-467359D7C3D1}"/>
    <dgm:cxn modelId="{C2196CC4-CDC4-487C-A806-EB5D3317CD8C}" type="presOf" srcId="{B42D2954-7EFE-41F4-8FEA-366CC1E9D510}" destId="{A3C02E20-FE7E-4105-BC09-F73B6114D0C4}" srcOrd="0" destOrd="0" presId="urn:microsoft.com/office/officeart/2005/8/layout/default"/>
    <dgm:cxn modelId="{A1B5FCD0-9041-400A-AD2C-EF8E9DF4173C}" srcId="{035E15D0-E2C8-4F91-BDED-C75C1C3FEB58}" destId="{5328FD81-28AA-4506-83FD-72E631F8D9A6}" srcOrd="8" destOrd="0" parTransId="{6C048056-6541-4F65-B73B-DE0602AF8082}" sibTransId="{DE2E2C63-2C12-45C9-81E8-2C99BF0DFEE3}"/>
    <dgm:cxn modelId="{CC66A2D0-586A-44E3-9451-068148D4BA91}" type="presOf" srcId="{5328FD81-28AA-4506-83FD-72E631F8D9A6}" destId="{FFB558EE-09BB-440E-966D-7303B26B97BD}" srcOrd="0" destOrd="0" presId="urn:microsoft.com/office/officeart/2005/8/layout/default"/>
    <dgm:cxn modelId="{97C8F7F4-3720-4876-96C8-6E6349E18E92}" type="presOf" srcId="{9091DD37-8A55-476C-BC3B-E80926E69401}" destId="{EFAAFB2B-588E-4AD4-967D-C7A382EB6E7D}" srcOrd="0" destOrd="0" presId="urn:microsoft.com/office/officeart/2005/8/layout/default"/>
    <dgm:cxn modelId="{4C08AB88-EFB3-4CE1-BC46-80E1FBB28255}" type="presOf" srcId="{2FDB23EA-75AA-46C1-8D45-99E355F894B8}" destId="{A00CF0CD-B213-47F0-9E45-643FC5C792F9}" srcOrd="0" destOrd="0" presId="urn:microsoft.com/office/officeart/2005/8/layout/default"/>
    <dgm:cxn modelId="{CCC732C6-B5FD-4A13-85A2-EB74D99951F8}" srcId="{035E15D0-E2C8-4F91-BDED-C75C1C3FEB58}" destId="{2FDB23EA-75AA-46C1-8D45-99E355F894B8}" srcOrd="6" destOrd="0" parTransId="{919FC680-16AC-4E49-A8CE-46D2036003E7}" sibTransId="{3806C7BD-D27B-4788-99C2-C9582A670FBA}"/>
    <dgm:cxn modelId="{9FF3D931-1492-4909-A389-B77CD06264A3}" srcId="{035E15D0-E2C8-4F91-BDED-C75C1C3FEB58}" destId="{0DD3BD0C-3C9C-4520-AAF4-D7DB2F979BA3}" srcOrd="7" destOrd="0" parTransId="{04CDA5E8-9AE8-4BA2-9227-961777180526}" sibTransId="{4BD4E35D-11D5-4074-A2F2-8465EFB4A292}"/>
    <dgm:cxn modelId="{88F154D7-B781-40D6-9B13-927355DB394B}" type="presOf" srcId="{62BA39FD-202B-4FC0-A347-58E4FE5F324A}" destId="{A758F3F5-F616-4BD9-A5AC-38FC1559DF62}" srcOrd="0" destOrd="0" presId="urn:microsoft.com/office/officeart/2005/8/layout/default"/>
    <dgm:cxn modelId="{C4037A1E-6EDF-42E8-A9F5-7CACED655ACC}" type="presOf" srcId="{73B6A9CC-D41B-4F31-B942-27612421F6BB}" destId="{A8DE2EE9-D59B-4ED4-A4D2-D6442C0E96AB}" srcOrd="0" destOrd="0" presId="urn:microsoft.com/office/officeart/2005/8/layout/default"/>
    <dgm:cxn modelId="{AD4A5A7A-5518-4211-A1A4-B6688C8E13A6}" srcId="{035E15D0-E2C8-4F91-BDED-C75C1C3FEB58}" destId="{5029BD04-C1CE-4226-9F28-DEA3A8BAAA13}" srcOrd="3" destOrd="0" parTransId="{0570F00A-9C5D-4AB5-9FB1-F5B6CB2A094F}" sibTransId="{B69F17CA-041A-4AC2-9075-269475258879}"/>
    <dgm:cxn modelId="{3389D2B2-8AD0-4E77-80E5-E65F784EE003}" srcId="{035E15D0-E2C8-4F91-BDED-C75C1C3FEB58}" destId="{62BA39FD-202B-4FC0-A347-58E4FE5F324A}" srcOrd="1" destOrd="0" parTransId="{AB42A3A0-B4E4-42F9-9DE8-C72265BE0479}" sibTransId="{ED6B1097-BB21-43C3-AB48-7C4C59929195}"/>
    <dgm:cxn modelId="{99F05FB5-2E97-4965-9FA7-DC8FFF494E3D}" srcId="{035E15D0-E2C8-4F91-BDED-C75C1C3FEB58}" destId="{1D0F3703-4C84-4E2D-B3BB-28464D1534D3}" srcOrd="9" destOrd="0" parTransId="{6F68570B-F942-48B4-84E5-B2731D362CFF}" sibTransId="{EB82F860-715E-405E-88D3-B374BA366F5E}"/>
    <dgm:cxn modelId="{DC0B48A2-401E-4459-BAD5-3DE87A486AEC}" srcId="{035E15D0-E2C8-4F91-BDED-C75C1C3FEB58}" destId="{9091DD37-8A55-476C-BC3B-E80926E69401}" srcOrd="5" destOrd="0" parTransId="{C24F2304-5AC1-43E9-AAAC-1CE656456479}" sibTransId="{34BBEB37-4385-445F-8BB7-79A0BFF66D0C}"/>
    <dgm:cxn modelId="{2CFCB972-E5E0-4A1A-A683-03E364D00725}" srcId="{035E15D0-E2C8-4F91-BDED-C75C1C3FEB58}" destId="{B42D2954-7EFE-41F4-8FEA-366CC1E9D510}" srcOrd="2" destOrd="0" parTransId="{264C4D59-D12C-482E-A451-DC39A114290B}" sibTransId="{C680146E-7BD7-4DC7-99DF-FCBBD623192F}"/>
    <dgm:cxn modelId="{3B792557-D74E-4C77-B070-1733F3D30C35}" srcId="{035E15D0-E2C8-4F91-BDED-C75C1C3FEB58}" destId="{73B6A9CC-D41B-4F31-B942-27612421F6BB}" srcOrd="0" destOrd="0" parTransId="{4DF2DCB7-5753-4784-BBDC-17261DE57D36}" sibTransId="{E7FD9B03-5CD4-4EED-8D75-672F2BD41702}"/>
    <dgm:cxn modelId="{E66880A6-9598-42C2-B1F3-DF88DE714319}" type="presOf" srcId="{EF9BA66F-5F6C-4EA7-9D5B-10960B18FC07}" destId="{78799331-7E64-4153-8AFA-D59B5B05A7A3}" srcOrd="0" destOrd="0" presId="urn:microsoft.com/office/officeart/2005/8/layout/default"/>
    <dgm:cxn modelId="{CD22026C-3EEC-4FFE-80FC-42357CC1C73A}" type="presOf" srcId="{5029BD04-C1CE-4226-9F28-DEA3A8BAAA13}" destId="{40F4E1DB-43E6-443F-A31F-22EFE0529F35}" srcOrd="0" destOrd="0" presId="urn:microsoft.com/office/officeart/2005/8/layout/default"/>
    <dgm:cxn modelId="{27535E84-B25F-4296-98FF-B8187A787E0C}" type="presOf" srcId="{035E15D0-E2C8-4F91-BDED-C75C1C3FEB58}" destId="{9B2FE5A3-2FD4-493A-A98B-6C2AEA3782D6}" srcOrd="0" destOrd="0" presId="urn:microsoft.com/office/officeart/2005/8/layout/default"/>
    <dgm:cxn modelId="{67A3542C-B795-415E-9203-EBC730BB9BAA}" type="presOf" srcId="{0DD3BD0C-3C9C-4520-AAF4-D7DB2F979BA3}" destId="{50FB2425-E8F9-4A82-86D8-B4A0B112C5F1}" srcOrd="0" destOrd="0" presId="urn:microsoft.com/office/officeart/2005/8/layout/default"/>
    <dgm:cxn modelId="{5B85FE2D-E5CD-4DCD-B65E-DF0180A0BA67}" type="presParOf" srcId="{9B2FE5A3-2FD4-493A-A98B-6C2AEA3782D6}" destId="{A8DE2EE9-D59B-4ED4-A4D2-D6442C0E96AB}" srcOrd="0" destOrd="0" presId="urn:microsoft.com/office/officeart/2005/8/layout/default"/>
    <dgm:cxn modelId="{8833E386-ED6D-43D4-8E95-68340E0DE43D}" type="presParOf" srcId="{9B2FE5A3-2FD4-493A-A98B-6C2AEA3782D6}" destId="{FA9802DF-98D9-4E77-9AB0-115478640EE2}" srcOrd="1" destOrd="0" presId="urn:microsoft.com/office/officeart/2005/8/layout/default"/>
    <dgm:cxn modelId="{0874E128-CED7-48F1-B3F4-789139A50445}" type="presParOf" srcId="{9B2FE5A3-2FD4-493A-A98B-6C2AEA3782D6}" destId="{A758F3F5-F616-4BD9-A5AC-38FC1559DF62}" srcOrd="2" destOrd="0" presId="urn:microsoft.com/office/officeart/2005/8/layout/default"/>
    <dgm:cxn modelId="{911837D0-24AB-4881-B905-343539E7F5A7}" type="presParOf" srcId="{9B2FE5A3-2FD4-493A-A98B-6C2AEA3782D6}" destId="{B8DECBDA-B07B-4EBC-94FA-18B1B49F67A4}" srcOrd="3" destOrd="0" presId="urn:microsoft.com/office/officeart/2005/8/layout/default"/>
    <dgm:cxn modelId="{FA5F306D-9B7D-4B8B-B0DC-76F2B5DD4FCF}" type="presParOf" srcId="{9B2FE5A3-2FD4-493A-A98B-6C2AEA3782D6}" destId="{A3C02E20-FE7E-4105-BC09-F73B6114D0C4}" srcOrd="4" destOrd="0" presId="urn:microsoft.com/office/officeart/2005/8/layout/default"/>
    <dgm:cxn modelId="{7682EBDC-0053-4DC0-BA34-E320B47AC14E}" type="presParOf" srcId="{9B2FE5A3-2FD4-493A-A98B-6C2AEA3782D6}" destId="{624DF693-9410-4392-9475-9887AE2C48AB}" srcOrd="5" destOrd="0" presId="urn:microsoft.com/office/officeart/2005/8/layout/default"/>
    <dgm:cxn modelId="{04EE85D4-6B79-483B-BB2A-AFB0D7C3A9B5}" type="presParOf" srcId="{9B2FE5A3-2FD4-493A-A98B-6C2AEA3782D6}" destId="{40F4E1DB-43E6-443F-A31F-22EFE0529F35}" srcOrd="6" destOrd="0" presId="urn:microsoft.com/office/officeart/2005/8/layout/default"/>
    <dgm:cxn modelId="{03E2A5AD-B14E-4608-AC6B-3548CC76F841}" type="presParOf" srcId="{9B2FE5A3-2FD4-493A-A98B-6C2AEA3782D6}" destId="{682D89C4-3629-44EB-8201-A6E13D6118E6}" srcOrd="7" destOrd="0" presId="urn:microsoft.com/office/officeart/2005/8/layout/default"/>
    <dgm:cxn modelId="{07CD768A-9D05-4612-82A7-091F85FB39AD}" type="presParOf" srcId="{9B2FE5A3-2FD4-493A-A98B-6C2AEA3782D6}" destId="{78799331-7E64-4153-8AFA-D59B5B05A7A3}" srcOrd="8" destOrd="0" presId="urn:microsoft.com/office/officeart/2005/8/layout/default"/>
    <dgm:cxn modelId="{E30A5FB4-ED65-462E-9EC0-A90FCE22FF13}" type="presParOf" srcId="{9B2FE5A3-2FD4-493A-A98B-6C2AEA3782D6}" destId="{F2422252-9055-425C-9A3C-0FF9B9810733}" srcOrd="9" destOrd="0" presId="urn:microsoft.com/office/officeart/2005/8/layout/default"/>
    <dgm:cxn modelId="{F2F0B9EB-8EE5-493F-9C7F-B7F67F5DB9F2}" type="presParOf" srcId="{9B2FE5A3-2FD4-493A-A98B-6C2AEA3782D6}" destId="{EFAAFB2B-588E-4AD4-967D-C7A382EB6E7D}" srcOrd="10" destOrd="0" presId="urn:microsoft.com/office/officeart/2005/8/layout/default"/>
    <dgm:cxn modelId="{8B6D7D88-87E0-41FC-B3F3-989F54146134}" type="presParOf" srcId="{9B2FE5A3-2FD4-493A-A98B-6C2AEA3782D6}" destId="{E5D794D3-8690-44D9-9C54-DBD0DEA20980}" srcOrd="11" destOrd="0" presId="urn:microsoft.com/office/officeart/2005/8/layout/default"/>
    <dgm:cxn modelId="{86F677D7-9EAC-4936-9EF6-53FE24B3CFD9}" type="presParOf" srcId="{9B2FE5A3-2FD4-493A-A98B-6C2AEA3782D6}" destId="{A00CF0CD-B213-47F0-9E45-643FC5C792F9}" srcOrd="12" destOrd="0" presId="urn:microsoft.com/office/officeart/2005/8/layout/default"/>
    <dgm:cxn modelId="{14B9CA2F-94F2-4854-A9B3-24F420A3380B}" type="presParOf" srcId="{9B2FE5A3-2FD4-493A-A98B-6C2AEA3782D6}" destId="{A5F44454-ED4F-484B-92DA-E0FAF3D5A97B}" srcOrd="13" destOrd="0" presId="urn:microsoft.com/office/officeart/2005/8/layout/default"/>
    <dgm:cxn modelId="{6C5D6DEE-1524-486D-87E8-81475333EBDF}" type="presParOf" srcId="{9B2FE5A3-2FD4-493A-A98B-6C2AEA3782D6}" destId="{50FB2425-E8F9-4A82-86D8-B4A0B112C5F1}" srcOrd="14" destOrd="0" presId="urn:microsoft.com/office/officeart/2005/8/layout/default"/>
    <dgm:cxn modelId="{5EC81507-2CB2-444E-961D-A5419A9CC41B}" type="presParOf" srcId="{9B2FE5A3-2FD4-493A-A98B-6C2AEA3782D6}" destId="{84346A0E-ADA7-427B-8A8A-5CCB83EC14BC}" srcOrd="15" destOrd="0" presId="urn:microsoft.com/office/officeart/2005/8/layout/default"/>
    <dgm:cxn modelId="{77E1E366-756E-49D5-AA55-C54F89B022F0}" type="presParOf" srcId="{9B2FE5A3-2FD4-493A-A98B-6C2AEA3782D6}" destId="{FFB558EE-09BB-440E-966D-7303B26B97BD}" srcOrd="16" destOrd="0" presId="urn:microsoft.com/office/officeart/2005/8/layout/default"/>
    <dgm:cxn modelId="{16531D1E-E04A-49EE-B079-5E91CB771099}" type="presParOf" srcId="{9B2FE5A3-2FD4-493A-A98B-6C2AEA3782D6}" destId="{178DB25C-2CAB-4A90-97AC-E843EE6F6382}" srcOrd="17" destOrd="0" presId="urn:microsoft.com/office/officeart/2005/8/layout/default"/>
    <dgm:cxn modelId="{5A3C40FB-1DD5-4C03-9451-BF6C50BF652F}" type="presParOf" srcId="{9B2FE5A3-2FD4-493A-A98B-6C2AEA3782D6}" destId="{D03F4BE3-0142-4F57-8F29-C5964A90C20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A970B-8FCB-4A45-95B0-4DBE4B879DD6}">
      <dsp:nvSpPr>
        <dsp:cNvPr id="0" name=""/>
        <dsp:cNvSpPr/>
      </dsp:nvSpPr>
      <dsp:spPr>
        <a:xfrm>
          <a:off x="1981812" y="1444449"/>
          <a:ext cx="3348355" cy="334835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Well-Being</a:t>
          </a:r>
          <a:endParaRPr lang="en-US" sz="6400" kern="1200" dirty="0"/>
        </a:p>
      </dsp:txBody>
      <dsp:txXfrm>
        <a:off x="2472167" y="1934804"/>
        <a:ext cx="2367645" cy="2367645"/>
      </dsp:txXfrm>
    </dsp:sp>
    <dsp:sp modelId="{85823DA1-BA73-489B-A1D3-427C0C606A5B}">
      <dsp:nvSpPr>
        <dsp:cNvPr id="0" name=""/>
        <dsp:cNvSpPr/>
      </dsp:nvSpPr>
      <dsp:spPr>
        <a:xfrm>
          <a:off x="2818901" y="103304"/>
          <a:ext cx="1674177" cy="16741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Career</a:t>
          </a:r>
          <a:endParaRPr lang="en-US" sz="1500" kern="1200" dirty="0"/>
        </a:p>
      </dsp:txBody>
      <dsp:txXfrm>
        <a:off x="3064079" y="348482"/>
        <a:ext cx="1183821" cy="1183821"/>
      </dsp:txXfrm>
    </dsp:sp>
    <dsp:sp modelId="{CE975347-344B-4CC4-BA59-7B6466D8B6B4}">
      <dsp:nvSpPr>
        <dsp:cNvPr id="0" name=""/>
        <dsp:cNvSpPr/>
      </dsp:nvSpPr>
      <dsp:spPr>
        <a:xfrm>
          <a:off x="4890525" y="1608427"/>
          <a:ext cx="1674177" cy="16741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Social</a:t>
          </a:r>
          <a:endParaRPr lang="en-US" sz="1500" kern="1200" dirty="0"/>
        </a:p>
      </dsp:txBody>
      <dsp:txXfrm>
        <a:off x="5135703" y="1853605"/>
        <a:ext cx="1183821" cy="1183821"/>
      </dsp:txXfrm>
    </dsp:sp>
    <dsp:sp modelId="{5B4EF02D-63DC-4C51-B3B9-D1E71D069DB6}">
      <dsp:nvSpPr>
        <dsp:cNvPr id="0" name=""/>
        <dsp:cNvSpPr/>
      </dsp:nvSpPr>
      <dsp:spPr>
        <a:xfrm>
          <a:off x="4099235" y="4043766"/>
          <a:ext cx="1674177" cy="16741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Financial</a:t>
          </a:r>
          <a:endParaRPr lang="en-US" sz="1500" kern="1200" dirty="0"/>
        </a:p>
      </dsp:txBody>
      <dsp:txXfrm>
        <a:off x="4344413" y="4288944"/>
        <a:ext cx="1183821" cy="1183821"/>
      </dsp:txXfrm>
    </dsp:sp>
    <dsp:sp modelId="{BD65531A-A6DF-4377-85B1-6299081E86BD}">
      <dsp:nvSpPr>
        <dsp:cNvPr id="0" name=""/>
        <dsp:cNvSpPr/>
      </dsp:nvSpPr>
      <dsp:spPr>
        <a:xfrm>
          <a:off x="1538567" y="4043766"/>
          <a:ext cx="1674177" cy="167417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Physical</a:t>
          </a:r>
          <a:endParaRPr lang="en-US" sz="1500" kern="1200" dirty="0"/>
        </a:p>
      </dsp:txBody>
      <dsp:txXfrm>
        <a:off x="1783745" y="4288944"/>
        <a:ext cx="1183821" cy="1183821"/>
      </dsp:txXfrm>
    </dsp:sp>
    <dsp:sp modelId="{4D5A0040-8C39-4EB7-B52D-95D571ED03C0}">
      <dsp:nvSpPr>
        <dsp:cNvPr id="0" name=""/>
        <dsp:cNvSpPr/>
      </dsp:nvSpPr>
      <dsp:spPr>
        <a:xfrm>
          <a:off x="747278" y="1608427"/>
          <a:ext cx="1674177" cy="16741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Community</a:t>
          </a:r>
          <a:endParaRPr lang="en-US" sz="1500" kern="1200" dirty="0"/>
        </a:p>
      </dsp:txBody>
      <dsp:txXfrm>
        <a:off x="992456" y="1853605"/>
        <a:ext cx="1183821" cy="1183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F4D47-7D3A-4E07-A5CC-03D8705B3D2E}">
      <dsp:nvSpPr>
        <dsp:cNvPr id="0" name=""/>
        <dsp:cNvSpPr/>
      </dsp:nvSpPr>
      <dsp:spPr>
        <a:xfrm rot="5400000">
          <a:off x="2908388" y="116029"/>
          <a:ext cx="1749079" cy="152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Worksite Norms</a:t>
          </a:r>
          <a:endParaRPr lang="en-US" sz="1700" kern="1200" dirty="0"/>
        </a:p>
      </dsp:txBody>
      <dsp:txXfrm rot="-5400000">
        <a:off x="3259209" y="274904"/>
        <a:ext cx="1047437" cy="1203949"/>
      </dsp:txXfrm>
    </dsp:sp>
    <dsp:sp modelId="{5AB56C6A-6008-4008-903C-C986933062D6}">
      <dsp:nvSpPr>
        <dsp:cNvPr id="0" name=""/>
        <dsp:cNvSpPr/>
      </dsp:nvSpPr>
      <dsp:spPr>
        <a:xfrm>
          <a:off x="4589953" y="352155"/>
          <a:ext cx="1951973" cy="104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Company Culture</a:t>
          </a:r>
          <a:endParaRPr lang="en-US" sz="1700" kern="1200" dirty="0"/>
        </a:p>
      </dsp:txBody>
      <dsp:txXfrm>
        <a:off x="4589953" y="352155"/>
        <a:ext cx="1951973" cy="1049447"/>
      </dsp:txXfrm>
    </dsp:sp>
    <dsp:sp modelId="{6B096B5A-8205-4D12-BA9C-1931F10928E2}">
      <dsp:nvSpPr>
        <dsp:cNvPr id="0" name=""/>
        <dsp:cNvSpPr/>
      </dsp:nvSpPr>
      <dsp:spPr>
        <a:xfrm rot="5400000">
          <a:off x="1264952" y="116029"/>
          <a:ext cx="1749079" cy="152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20213"/>
            <a:satOff val="-2326"/>
            <a:lumOff val="112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 of Co-Workers</a:t>
          </a:r>
          <a:endParaRPr lang="en-US" sz="1400" kern="1200" dirty="0"/>
        </a:p>
      </dsp:txBody>
      <dsp:txXfrm rot="-5400000">
        <a:off x="1615773" y="274904"/>
        <a:ext cx="1047437" cy="1203949"/>
      </dsp:txXfrm>
    </dsp:sp>
    <dsp:sp modelId="{D2027220-2538-4C0F-92B0-A5A30A7FD35D}">
      <dsp:nvSpPr>
        <dsp:cNvPr id="0" name=""/>
        <dsp:cNvSpPr/>
      </dsp:nvSpPr>
      <dsp:spPr>
        <a:xfrm rot="5400000">
          <a:off x="2083522" y="1600648"/>
          <a:ext cx="1749079" cy="152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40427"/>
            <a:satOff val="-4652"/>
            <a:lumOff val="224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Policies</a:t>
          </a:r>
          <a:endParaRPr lang="en-US" sz="1500" kern="1200" dirty="0"/>
        </a:p>
      </dsp:txBody>
      <dsp:txXfrm rot="-5400000">
        <a:off x="2434343" y="1759523"/>
        <a:ext cx="1047437" cy="1203949"/>
      </dsp:txXfrm>
    </dsp:sp>
    <dsp:sp modelId="{06FA7E1C-763B-4473-B33F-5EB879AD76C7}">
      <dsp:nvSpPr>
        <dsp:cNvPr id="0" name=""/>
        <dsp:cNvSpPr/>
      </dsp:nvSpPr>
      <dsp:spPr>
        <a:xfrm>
          <a:off x="245239" y="1836774"/>
          <a:ext cx="1889006" cy="104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Systems</a:t>
          </a:r>
          <a:endParaRPr lang="en-US" sz="1700" kern="1200" dirty="0"/>
        </a:p>
      </dsp:txBody>
      <dsp:txXfrm>
        <a:off x="245239" y="1836774"/>
        <a:ext cx="1889006" cy="1049447"/>
      </dsp:txXfrm>
    </dsp:sp>
    <dsp:sp modelId="{FDE68BE9-6B6A-4682-AF12-22C2E4CD2730}">
      <dsp:nvSpPr>
        <dsp:cNvPr id="0" name=""/>
        <dsp:cNvSpPr/>
      </dsp:nvSpPr>
      <dsp:spPr>
        <a:xfrm rot="5400000">
          <a:off x="3726957" y="1600648"/>
          <a:ext cx="1749079" cy="152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60640"/>
            <a:satOff val="-6977"/>
            <a:lumOff val="336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Benefits &amp; Programs</a:t>
          </a:r>
          <a:endParaRPr lang="en-US" sz="1400" kern="1200" dirty="0"/>
        </a:p>
      </dsp:txBody>
      <dsp:txXfrm rot="-5400000">
        <a:off x="4077778" y="1759523"/>
        <a:ext cx="1047437" cy="1203949"/>
      </dsp:txXfrm>
    </dsp:sp>
    <dsp:sp modelId="{14259E1B-0A7A-485A-8FF2-85A7C03EF563}">
      <dsp:nvSpPr>
        <dsp:cNvPr id="0" name=""/>
        <dsp:cNvSpPr/>
      </dsp:nvSpPr>
      <dsp:spPr>
        <a:xfrm rot="5400000">
          <a:off x="2908388" y="3085267"/>
          <a:ext cx="1749079" cy="152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80854"/>
            <a:satOff val="-9303"/>
            <a:lumOff val="4491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Light, Space, view of nature</a:t>
          </a:r>
          <a:endParaRPr lang="en-US" sz="1700" kern="1200" dirty="0"/>
        </a:p>
      </dsp:txBody>
      <dsp:txXfrm rot="-5400000">
        <a:off x="3259209" y="3244142"/>
        <a:ext cx="1047437" cy="1203949"/>
      </dsp:txXfrm>
    </dsp:sp>
    <dsp:sp modelId="{7179C753-BE30-4294-B456-B85528FF4726}">
      <dsp:nvSpPr>
        <dsp:cNvPr id="0" name=""/>
        <dsp:cNvSpPr/>
      </dsp:nvSpPr>
      <dsp:spPr>
        <a:xfrm>
          <a:off x="4589953" y="3321393"/>
          <a:ext cx="1951973" cy="104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Environment</a:t>
          </a:r>
          <a:endParaRPr lang="en-US" sz="1700" kern="1200" dirty="0"/>
        </a:p>
      </dsp:txBody>
      <dsp:txXfrm>
        <a:off x="4589953" y="3321393"/>
        <a:ext cx="1951973" cy="1049447"/>
      </dsp:txXfrm>
    </dsp:sp>
    <dsp:sp modelId="{684C5948-C045-476A-B9AD-CF0BE1344079}">
      <dsp:nvSpPr>
        <dsp:cNvPr id="0" name=""/>
        <dsp:cNvSpPr/>
      </dsp:nvSpPr>
      <dsp:spPr>
        <a:xfrm rot="5400000">
          <a:off x="1264952" y="3085267"/>
          <a:ext cx="1749079" cy="152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60640"/>
            <a:satOff val="-6977"/>
            <a:lumOff val="336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Alternative Work Stations</a:t>
          </a:r>
          <a:endParaRPr lang="en-US" sz="1500" kern="1200" dirty="0"/>
        </a:p>
      </dsp:txBody>
      <dsp:txXfrm rot="-5400000">
        <a:off x="1615773" y="3244142"/>
        <a:ext cx="1047437" cy="1203949"/>
      </dsp:txXfrm>
    </dsp:sp>
    <dsp:sp modelId="{829AED0D-00C0-410C-AA25-148993F49FA4}">
      <dsp:nvSpPr>
        <dsp:cNvPr id="0" name=""/>
        <dsp:cNvSpPr/>
      </dsp:nvSpPr>
      <dsp:spPr>
        <a:xfrm rot="5400000">
          <a:off x="2083522" y="4569886"/>
          <a:ext cx="1749079" cy="152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40427"/>
            <a:satOff val="-4652"/>
            <a:lumOff val="224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Past Experiences</a:t>
          </a:r>
          <a:endParaRPr lang="en-US" sz="1100" kern="1200" dirty="0"/>
        </a:p>
      </dsp:txBody>
      <dsp:txXfrm rot="-5400000">
        <a:off x="2434343" y="4728761"/>
        <a:ext cx="1047437" cy="1203949"/>
      </dsp:txXfrm>
    </dsp:sp>
    <dsp:sp modelId="{7B185BBA-C27E-4B04-84F5-F23D9C05E498}">
      <dsp:nvSpPr>
        <dsp:cNvPr id="0" name=""/>
        <dsp:cNvSpPr/>
      </dsp:nvSpPr>
      <dsp:spPr>
        <a:xfrm>
          <a:off x="245239" y="4806012"/>
          <a:ext cx="1889006" cy="104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Head Space</a:t>
          </a:r>
          <a:endParaRPr lang="en-US" sz="1700" kern="1200" dirty="0"/>
        </a:p>
      </dsp:txBody>
      <dsp:txXfrm>
        <a:off x="245239" y="4806012"/>
        <a:ext cx="1889006" cy="1049447"/>
      </dsp:txXfrm>
    </dsp:sp>
    <dsp:sp modelId="{DCBABE21-5C1F-4EA6-B2CB-E2184CE2B02D}">
      <dsp:nvSpPr>
        <dsp:cNvPr id="0" name=""/>
        <dsp:cNvSpPr/>
      </dsp:nvSpPr>
      <dsp:spPr>
        <a:xfrm rot="5400000">
          <a:off x="3726957" y="4569886"/>
          <a:ext cx="1749079" cy="15216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-20213"/>
            <a:satOff val="-2326"/>
            <a:lumOff val="112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Locus of Control</a:t>
          </a:r>
          <a:endParaRPr lang="en-US" sz="1800" kern="1200" dirty="0"/>
        </a:p>
      </dsp:txBody>
      <dsp:txXfrm rot="-5400000">
        <a:off x="4077778" y="4728761"/>
        <a:ext cx="1047437" cy="1203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E2EE9-D59B-4ED4-A4D2-D6442C0E96AB}">
      <dsp:nvSpPr>
        <dsp:cNvPr id="0" name=""/>
        <dsp:cNvSpPr/>
      </dsp:nvSpPr>
      <dsp:spPr>
        <a:xfrm>
          <a:off x="339125" y="386"/>
          <a:ext cx="1621159" cy="9726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Habit Focused</a:t>
          </a:r>
          <a:endParaRPr lang="en-US" sz="1500" b="1" kern="1200" dirty="0"/>
        </a:p>
      </dsp:txBody>
      <dsp:txXfrm>
        <a:off x="339125" y="386"/>
        <a:ext cx="1621159" cy="972695"/>
      </dsp:txXfrm>
    </dsp:sp>
    <dsp:sp modelId="{A758F3F5-F616-4BD9-A5AC-38FC1559DF62}">
      <dsp:nvSpPr>
        <dsp:cNvPr id="0" name=""/>
        <dsp:cNvSpPr/>
      </dsp:nvSpPr>
      <dsp:spPr>
        <a:xfrm>
          <a:off x="2122401" y="386"/>
          <a:ext cx="1621159" cy="9726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Holistic Approach</a:t>
          </a:r>
          <a:endParaRPr lang="en-US" sz="1500" b="1" kern="1200" dirty="0"/>
        </a:p>
      </dsp:txBody>
      <dsp:txXfrm>
        <a:off x="2122401" y="386"/>
        <a:ext cx="1621159" cy="972695"/>
      </dsp:txXfrm>
    </dsp:sp>
    <dsp:sp modelId="{A3C02E20-FE7E-4105-BC09-F73B6114D0C4}">
      <dsp:nvSpPr>
        <dsp:cNvPr id="0" name=""/>
        <dsp:cNvSpPr/>
      </dsp:nvSpPr>
      <dsp:spPr>
        <a:xfrm>
          <a:off x="3905677" y="386"/>
          <a:ext cx="1621159" cy="9726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Multidisciplinary &amp; Integrated</a:t>
          </a:r>
          <a:endParaRPr lang="en-US" sz="1500" b="1" kern="1200" dirty="0"/>
        </a:p>
      </dsp:txBody>
      <dsp:txXfrm>
        <a:off x="3905677" y="386"/>
        <a:ext cx="1621159" cy="972695"/>
      </dsp:txXfrm>
    </dsp:sp>
    <dsp:sp modelId="{40F4E1DB-43E6-443F-A31F-22EFE0529F35}">
      <dsp:nvSpPr>
        <dsp:cNvPr id="0" name=""/>
        <dsp:cNvSpPr/>
      </dsp:nvSpPr>
      <dsp:spPr>
        <a:xfrm>
          <a:off x="339125" y="1135198"/>
          <a:ext cx="1621159" cy="9726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High Tech, BYOD, Connected</a:t>
          </a:r>
          <a:endParaRPr lang="en-US" sz="1500" b="1" kern="1200" dirty="0"/>
        </a:p>
      </dsp:txBody>
      <dsp:txXfrm>
        <a:off x="339125" y="1135198"/>
        <a:ext cx="1621159" cy="972695"/>
      </dsp:txXfrm>
    </dsp:sp>
    <dsp:sp modelId="{78799331-7E64-4153-8AFA-D59B5B05A7A3}">
      <dsp:nvSpPr>
        <dsp:cNvPr id="0" name=""/>
        <dsp:cNvSpPr/>
      </dsp:nvSpPr>
      <dsp:spPr>
        <a:xfrm>
          <a:off x="2122401" y="1135198"/>
          <a:ext cx="1621159" cy="9726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All About Me + Culture</a:t>
          </a:r>
          <a:endParaRPr lang="en-US" sz="1500" b="1" kern="1200" dirty="0"/>
        </a:p>
      </dsp:txBody>
      <dsp:txXfrm>
        <a:off x="2122401" y="1135198"/>
        <a:ext cx="1621159" cy="972695"/>
      </dsp:txXfrm>
    </dsp:sp>
    <dsp:sp modelId="{EFAAFB2B-588E-4AD4-967D-C7A382EB6E7D}">
      <dsp:nvSpPr>
        <dsp:cNvPr id="0" name=""/>
        <dsp:cNvSpPr/>
      </dsp:nvSpPr>
      <dsp:spPr>
        <a:xfrm>
          <a:off x="3905677" y="1135198"/>
          <a:ext cx="1621159" cy="9726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Productivity &amp; Performance Focused</a:t>
          </a:r>
          <a:endParaRPr lang="en-US" sz="1500" b="1" kern="1200" dirty="0"/>
        </a:p>
      </dsp:txBody>
      <dsp:txXfrm>
        <a:off x="3905677" y="1135198"/>
        <a:ext cx="1621159" cy="972695"/>
      </dsp:txXfrm>
    </dsp:sp>
    <dsp:sp modelId="{A00CF0CD-B213-47F0-9E45-643FC5C792F9}">
      <dsp:nvSpPr>
        <dsp:cNvPr id="0" name=""/>
        <dsp:cNvSpPr/>
      </dsp:nvSpPr>
      <dsp:spPr>
        <a:xfrm>
          <a:off x="339125" y="2270010"/>
          <a:ext cx="1621159" cy="9726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Business Strategy</a:t>
          </a:r>
          <a:endParaRPr lang="en-US" sz="1500" b="1" kern="1200" dirty="0"/>
        </a:p>
      </dsp:txBody>
      <dsp:txXfrm>
        <a:off x="339125" y="2270010"/>
        <a:ext cx="1621159" cy="972695"/>
      </dsp:txXfrm>
    </dsp:sp>
    <dsp:sp modelId="{50FB2425-E8F9-4A82-86D8-B4A0B112C5F1}">
      <dsp:nvSpPr>
        <dsp:cNvPr id="0" name=""/>
        <dsp:cNvSpPr/>
      </dsp:nvSpPr>
      <dsp:spPr>
        <a:xfrm>
          <a:off x="2122401" y="2270010"/>
          <a:ext cx="1621159" cy="9726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Meaningful Outcomes</a:t>
          </a:r>
          <a:endParaRPr lang="en-US" sz="1500" b="1" kern="1200" dirty="0"/>
        </a:p>
      </dsp:txBody>
      <dsp:txXfrm>
        <a:off x="2122401" y="2270010"/>
        <a:ext cx="1621159" cy="972695"/>
      </dsp:txXfrm>
    </dsp:sp>
    <dsp:sp modelId="{FFB558EE-09BB-440E-966D-7303B26B97BD}">
      <dsp:nvSpPr>
        <dsp:cNvPr id="0" name=""/>
        <dsp:cNvSpPr/>
      </dsp:nvSpPr>
      <dsp:spPr>
        <a:xfrm>
          <a:off x="3905677" y="2270010"/>
          <a:ext cx="1621159" cy="9726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/>
            <a:t>Gamification</a:t>
          </a:r>
          <a:endParaRPr lang="en-US" sz="1500" b="1" kern="1200" dirty="0"/>
        </a:p>
      </dsp:txBody>
      <dsp:txXfrm>
        <a:off x="3905677" y="2270010"/>
        <a:ext cx="1621159" cy="972695"/>
      </dsp:txXfrm>
    </dsp:sp>
    <dsp:sp modelId="{D03F4BE3-0142-4F57-8F29-C5964A90C20B}">
      <dsp:nvSpPr>
        <dsp:cNvPr id="0" name=""/>
        <dsp:cNvSpPr/>
      </dsp:nvSpPr>
      <dsp:spPr>
        <a:xfrm>
          <a:off x="2122401" y="3404822"/>
          <a:ext cx="1621159" cy="9726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Low-Tech Connectivity</a:t>
          </a:r>
          <a:endParaRPr lang="en-US" sz="1500" b="1" kern="1200" dirty="0"/>
        </a:p>
      </dsp:txBody>
      <dsp:txXfrm>
        <a:off x="2122401" y="3404822"/>
        <a:ext cx="1621159" cy="972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6222046"/>
            <a:ext cx="1464732" cy="49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ara@whitewaterwellness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ra@whitewaterwellness.com" TargetMode="External"/><Relationship Id="rId2" Type="http://schemas.openxmlformats.org/officeDocument/2006/relationships/hyperlink" Target="mailto:cfairbanks@aleutcorp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 10 Trends: Next Generation Wellness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Cara Fairbanks, SPHR, CWPM, SHRM-SCP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10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Gamification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2757759"/>
            <a:ext cx="5334000" cy="244785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4116" r="5163" b="20270"/>
          <a:stretch/>
        </p:blipFill>
        <p:spPr>
          <a:xfrm>
            <a:off x="7089620" y="2057401"/>
            <a:ext cx="4416580" cy="3848568"/>
          </a:xfrm>
        </p:spPr>
      </p:pic>
    </p:spTree>
    <p:extLst>
      <p:ext uri="{BB962C8B-B14F-4D97-AF65-F5344CB8AC3E}">
        <p14:creationId xmlns:p14="http://schemas.microsoft.com/office/powerpoint/2010/main" val="25485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Low Tech Connectivity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86" y="2193925"/>
            <a:ext cx="6038828" cy="4024313"/>
          </a:xfrm>
        </p:spPr>
      </p:pic>
    </p:spTree>
    <p:extLst>
      <p:ext uri="{BB962C8B-B14F-4D97-AF65-F5344CB8AC3E}">
        <p14:creationId xmlns:p14="http://schemas.microsoft.com/office/powerpoint/2010/main" val="33818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Which of these things makes the most sense to you?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What could your workplace do to improve YOUR overall well-being?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Which of these trends are you already seeing/implementing as part of your wellness efforts at work?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4142512"/>
              </p:ext>
            </p:extLst>
          </p:nvPr>
        </p:nvGraphicFramePr>
        <p:xfrm>
          <a:off x="5952225" y="2057401"/>
          <a:ext cx="5865963" cy="437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2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4060"/>
            <a:ext cx="10820400" cy="1293028"/>
          </a:xfrm>
        </p:spPr>
        <p:txBody>
          <a:bodyPr/>
          <a:lstStyle/>
          <a:p>
            <a:pPr algn="ctr"/>
            <a:r>
              <a:rPr lang="en-US" dirty="0" smtClean="0"/>
              <a:t>Coming in the Future…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47088"/>
            <a:ext cx="10820400" cy="437159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 smtClean="0"/>
              <a:t>Alaska’s first conference on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Performance &amp; Productivity at Work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accent5"/>
                </a:solidFill>
              </a:rPr>
              <a:t>Tentatively May 2017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dirty="0" err="1" smtClean="0"/>
              <a:t>WhiteWater</a:t>
            </a:r>
            <a:r>
              <a:rPr lang="en-US" sz="2800" dirty="0" smtClean="0"/>
              <a:t> Wellness and other partner entities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dirty="0" smtClean="0"/>
              <a:t>If you are interested in volunteering, sponsoring, speaking or </a:t>
            </a:r>
            <a:r>
              <a:rPr lang="en-US" sz="2800" dirty="0" smtClean="0"/>
              <a:t>even attending</a:t>
            </a:r>
            <a:r>
              <a:rPr lang="en-US" sz="2800" dirty="0" smtClean="0"/>
              <a:t>, please email me your contact information: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800" dirty="0" smtClean="0">
                <a:hlinkClick r:id="rId2"/>
              </a:rPr>
              <a:t>cara@whitewaterwellness.com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1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09430"/>
            <a:ext cx="10820400" cy="1293028"/>
          </a:xfrm>
        </p:spPr>
        <p:txBody>
          <a:bodyPr/>
          <a:lstStyle/>
          <a:p>
            <a:pPr algn="ctr"/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907102"/>
            <a:ext cx="10820400" cy="33115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Cara Fairbanks</a:t>
            </a:r>
          </a:p>
          <a:p>
            <a:pPr marL="0" indent="0" algn="ctr">
              <a:buNone/>
            </a:pPr>
            <a:r>
              <a:rPr lang="en-US" dirty="0" smtClean="0"/>
              <a:t>(907) 223-4883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cfairbanks@aleutcorp.com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cara@whitewaterwellness.com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4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10. Habit Focused</a:t>
            </a:r>
            <a:endParaRPr lang="en-US" sz="4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3" y="2288815"/>
            <a:ext cx="6006437" cy="402431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126" y="2288815"/>
            <a:ext cx="5153170" cy="36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8231" y="996193"/>
            <a:ext cx="4481848" cy="3382624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9. Holistic</a:t>
            </a:r>
            <a:endParaRPr lang="en-US" sz="4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037170"/>
              </p:ext>
            </p:extLst>
          </p:nvPr>
        </p:nvGraphicFramePr>
        <p:xfrm>
          <a:off x="157765" y="850006"/>
          <a:ext cx="7311981" cy="582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4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" y="1777430"/>
            <a:ext cx="5969479" cy="3756111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8. Multidisciplinary &amp; Integrated</a:t>
            </a:r>
            <a:endParaRPr lang="en-US" sz="4400" dirty="0"/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858946"/>
              </p:ext>
            </p:extLst>
          </p:nvPr>
        </p:nvGraphicFramePr>
        <p:xfrm>
          <a:off x="4984124" y="360609"/>
          <a:ext cx="6787166" cy="620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5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High Tech, BYOD, Connected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59" y="2194558"/>
            <a:ext cx="4024313" cy="4024313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11" y="2606515"/>
            <a:ext cx="5334000" cy="3200400"/>
          </a:xfrm>
        </p:spPr>
      </p:pic>
    </p:spTree>
    <p:extLst>
      <p:ext uri="{BB962C8B-B14F-4D97-AF65-F5344CB8AC3E}">
        <p14:creationId xmlns:p14="http://schemas.microsoft.com/office/powerpoint/2010/main" val="32102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All About Me (and our culture)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0" y="1867315"/>
            <a:ext cx="2027796" cy="1350338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4" y="4032114"/>
            <a:ext cx="3392941" cy="2257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92" y="2061776"/>
            <a:ext cx="3062299" cy="2449839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64" y="4032114"/>
            <a:ext cx="4515928" cy="2257964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10" y="2210066"/>
            <a:ext cx="3771990" cy="20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1826" y="764373"/>
            <a:ext cx="8754374" cy="1293028"/>
          </a:xfrm>
        </p:spPr>
        <p:txBody>
          <a:bodyPr/>
          <a:lstStyle/>
          <a:p>
            <a:r>
              <a:rPr lang="en-US" dirty="0" smtClean="0"/>
              <a:t>5. Productivity &amp; Performance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900358" y="1720952"/>
            <a:ext cx="3605842" cy="531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vs. Health Costs &amp; Stats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5" y="2447278"/>
            <a:ext cx="4087842" cy="3798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99" y="2447278"/>
            <a:ext cx="43148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Business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7464" y="1765828"/>
            <a:ext cx="1818736" cy="5831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vs. Penalty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2" y="637566"/>
            <a:ext cx="4048125" cy="321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90113" y="577970"/>
            <a:ext cx="4117405" cy="3285083"/>
            <a:chOff x="690113" y="577970"/>
            <a:chExt cx="4117405" cy="328508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90113" y="577970"/>
              <a:ext cx="4117405" cy="3285083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35540" y="631529"/>
              <a:ext cx="4048125" cy="321945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08355" y="2317919"/>
            <a:ext cx="8766355" cy="4540081"/>
            <a:chOff x="1908355" y="2317919"/>
            <a:chExt cx="8766355" cy="454008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3078331756"/>
                </p:ext>
              </p:extLst>
            </p:nvPr>
          </p:nvGraphicFramePr>
          <p:xfrm>
            <a:off x="1908355" y="2317919"/>
            <a:ext cx="8766355" cy="45400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 flipV="1">
              <a:off x="2648309" y="2317919"/>
              <a:ext cx="6711351" cy="2012541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0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Meaningful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who exercise for 30 minutes in the morning….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Are twice as productive in the last 2 hours of the 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Effectively a 15% increase in productivity for that day!!</a:t>
            </a:r>
          </a:p>
          <a:p>
            <a:pPr marL="0" indent="0">
              <a:buNone/>
            </a:pPr>
            <a:r>
              <a:rPr lang="en-US" sz="1100" dirty="0" smtClean="0"/>
              <a:t>Source: Habits at Work BRATLAB research</a:t>
            </a:r>
            <a:endParaRPr lang="en-US" sz="11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32" y="2057401"/>
            <a:ext cx="38100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4206621"/>
            <a:ext cx="3279648" cy="2275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35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460</TotalTime>
  <Words>280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Top 10 Trends: Next Generation Wellness</vt:lpstr>
      <vt:lpstr>10. Habit Focused</vt:lpstr>
      <vt:lpstr>9. Holistic</vt:lpstr>
      <vt:lpstr>8. Multidisciplinary &amp; Integrated</vt:lpstr>
      <vt:lpstr>7. High Tech, BYOD, Connected</vt:lpstr>
      <vt:lpstr>6. All About Me (and our culture)</vt:lpstr>
      <vt:lpstr>5. Productivity &amp; Performance </vt:lpstr>
      <vt:lpstr>4. Business Strategy</vt:lpstr>
      <vt:lpstr>3. Meaningful Outcomes</vt:lpstr>
      <vt:lpstr>2. Gamification</vt:lpstr>
      <vt:lpstr>1. Low Tech Connectivity</vt:lpstr>
      <vt:lpstr>Questions to Consider</vt:lpstr>
      <vt:lpstr>Coming in the Future…</vt:lpstr>
      <vt:lpstr>Thank You!!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Wellness</dc:title>
  <dc:creator>Cara Fairbanks</dc:creator>
  <cp:lastModifiedBy>Cara Fairbanks</cp:lastModifiedBy>
  <cp:revision>26</cp:revision>
  <dcterms:created xsi:type="dcterms:W3CDTF">2015-09-23T00:05:50Z</dcterms:created>
  <dcterms:modified xsi:type="dcterms:W3CDTF">2015-09-23T23:39:47Z</dcterms:modified>
</cp:coreProperties>
</file>